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83" r:id="rId2"/>
    <p:sldId id="284" r:id="rId3"/>
  </p:sldIdLst>
  <p:sldSz cx="6858000" cy="9144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25AAE1"/>
    <a:srgbClr val="ED7013"/>
    <a:srgbClr val="DF6613"/>
    <a:srgbClr val="F7C26D"/>
    <a:srgbClr val="F1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D9111-8982-4B48-A6C5-1A83C6BAF4BA}" v="31" dt="2021-12-22T23:55:23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5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2372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eL corporation" userId="fba1715caf1cf42e" providerId="LiveId" clId="{7F1D9111-8982-4B48-A6C5-1A83C6BAF4BA}"/>
    <pc:docChg chg="modSld">
      <pc:chgData name="BieL corporation" userId="fba1715caf1cf42e" providerId="LiveId" clId="{7F1D9111-8982-4B48-A6C5-1A83C6BAF4BA}" dt="2021-12-22T23:55:23.001" v="92" actId="1038"/>
      <pc:docMkLst>
        <pc:docMk/>
      </pc:docMkLst>
      <pc:sldChg chg="addSp modSp mod">
        <pc:chgData name="BieL corporation" userId="fba1715caf1cf42e" providerId="LiveId" clId="{7F1D9111-8982-4B48-A6C5-1A83C6BAF4BA}" dt="2021-12-22T23:55:23.001" v="92" actId="1038"/>
        <pc:sldMkLst>
          <pc:docMk/>
          <pc:sldMk cId="557052812" sldId="284"/>
        </pc:sldMkLst>
        <pc:spChg chg="mod">
          <ac:chgData name="BieL corporation" userId="fba1715caf1cf42e" providerId="LiveId" clId="{7F1D9111-8982-4B48-A6C5-1A83C6BAF4BA}" dt="2021-12-22T23:55:23.001" v="92" actId="1038"/>
          <ac:spMkLst>
            <pc:docMk/>
            <pc:sldMk cId="557052812" sldId="284"/>
            <ac:spMk id="54" creationId="{55977C40-9098-4194-9B60-A276CAA03960}"/>
          </ac:spMkLst>
        </pc:spChg>
        <pc:picChg chg="add mod">
          <ac:chgData name="BieL corporation" userId="fba1715caf1cf42e" providerId="LiveId" clId="{7F1D9111-8982-4B48-A6C5-1A83C6BAF4BA}" dt="2021-12-22T23:55:23.001" v="92" actId="1038"/>
          <ac:picMkLst>
            <pc:docMk/>
            <pc:sldMk cId="557052812" sldId="284"/>
            <ac:picMk id="23" creationId="{9AC85492-869D-4DBF-9651-F8A5EF145781}"/>
          </ac:picMkLst>
        </pc:picChg>
        <pc:picChg chg="mod">
          <ac:chgData name="BieL corporation" userId="fba1715caf1cf42e" providerId="LiveId" clId="{7F1D9111-8982-4B48-A6C5-1A83C6BAF4BA}" dt="2021-12-22T23:55:23.001" v="92" actId="1038"/>
          <ac:picMkLst>
            <pc:docMk/>
            <pc:sldMk cId="557052812" sldId="284"/>
            <ac:picMk id="55" creationId="{6721FEB8-3391-402F-A77E-630C4E76E49F}"/>
          </ac:picMkLst>
        </pc:picChg>
      </pc:sldChg>
    </pc:docChg>
  </pc:docChgLst>
  <pc:docChgLst>
    <pc:chgData name="BieL corporation" userId="fba1715caf1cf42e" providerId="LiveId" clId="{472992F6-D8C0-4CEC-985C-DCB4CF65ED5D}"/>
    <pc:docChg chg="undo custSel addSld delSld modSld">
      <pc:chgData name="BieL corporation" userId="fba1715caf1cf42e" providerId="LiveId" clId="{472992F6-D8C0-4CEC-985C-DCB4CF65ED5D}" dt="2021-12-07T07:45:52.931" v="4788"/>
      <pc:docMkLst>
        <pc:docMk/>
      </pc:docMkLst>
      <pc:sldChg chg="del">
        <pc:chgData name="BieL corporation" userId="fba1715caf1cf42e" providerId="LiveId" clId="{472992F6-D8C0-4CEC-985C-DCB4CF65ED5D}" dt="2021-12-07T07:37:54.232" v="4608" actId="47"/>
        <pc:sldMkLst>
          <pc:docMk/>
          <pc:sldMk cId="2006146017" sldId="281"/>
        </pc:sldMkLst>
      </pc:sldChg>
      <pc:sldChg chg="del">
        <pc:chgData name="BieL corporation" userId="fba1715caf1cf42e" providerId="LiveId" clId="{472992F6-D8C0-4CEC-985C-DCB4CF65ED5D}" dt="2021-12-07T07:37:50.642" v="4607" actId="47"/>
        <pc:sldMkLst>
          <pc:docMk/>
          <pc:sldMk cId="2820844926" sldId="282"/>
        </pc:sldMkLst>
      </pc:sldChg>
      <pc:sldChg chg="addSp delSp modSp add mod">
        <pc:chgData name="BieL corporation" userId="fba1715caf1cf42e" providerId="LiveId" clId="{472992F6-D8C0-4CEC-985C-DCB4CF65ED5D}" dt="2021-12-07T07:42:47.068" v="4769" actId="1036"/>
        <pc:sldMkLst>
          <pc:docMk/>
          <pc:sldMk cId="1621721838" sldId="283"/>
        </pc:sldMkLst>
        <pc:spChg chg="mod">
          <ac:chgData name="BieL corporation" userId="fba1715caf1cf42e" providerId="LiveId" clId="{472992F6-D8C0-4CEC-985C-DCB4CF65ED5D}" dt="2021-12-07T07:39:59.199" v="4617"/>
          <ac:spMkLst>
            <pc:docMk/>
            <pc:sldMk cId="1621721838" sldId="283"/>
            <ac:spMk id="62" creationId="{7F981AC0-7257-4843-9FC1-AB7E7003C459}"/>
          </ac:spMkLst>
        </pc:spChg>
        <pc:spChg chg="mod">
          <ac:chgData name="BieL corporation" userId="fba1715caf1cf42e" providerId="LiveId" clId="{472992F6-D8C0-4CEC-985C-DCB4CF65ED5D}" dt="2021-12-07T07:05:59.548" v="2530"/>
          <ac:spMkLst>
            <pc:docMk/>
            <pc:sldMk cId="1621721838" sldId="283"/>
            <ac:spMk id="63" creationId="{1CA8A001-EC9F-45B5-B0C8-A1FC2234C3E3}"/>
          </ac:spMkLst>
        </pc:spChg>
        <pc:spChg chg="add mod">
          <ac:chgData name="BieL corporation" userId="fba1715caf1cf42e" providerId="LiveId" clId="{472992F6-D8C0-4CEC-985C-DCB4CF65ED5D}" dt="2021-12-07T07:42:30.454" v="4766" actId="14100"/>
          <ac:spMkLst>
            <pc:docMk/>
            <pc:sldMk cId="1621721838" sldId="283"/>
            <ac:spMk id="67" creationId="{728BDE37-2137-4FA3-94C4-CC48DB14B7A8}"/>
          </ac:spMkLst>
        </pc:spChg>
        <pc:spChg chg="del mod">
          <ac:chgData name="BieL corporation" userId="fba1715caf1cf42e" providerId="LiveId" clId="{472992F6-D8C0-4CEC-985C-DCB4CF65ED5D}" dt="2021-12-07T07:37:43.442" v="4605" actId="478"/>
          <ac:spMkLst>
            <pc:docMk/>
            <pc:sldMk cId="1621721838" sldId="283"/>
            <ac:spMk id="68" creationId="{A0781DEC-9890-4B49-A2E8-145DB580823B}"/>
          </ac:spMkLst>
        </pc:spChg>
        <pc:spChg chg="del mod">
          <ac:chgData name="BieL corporation" userId="fba1715caf1cf42e" providerId="LiveId" clId="{472992F6-D8C0-4CEC-985C-DCB4CF65ED5D}" dt="2021-12-07T07:37:58.223" v="4609" actId="478"/>
          <ac:spMkLst>
            <pc:docMk/>
            <pc:sldMk cId="1621721838" sldId="283"/>
            <ac:spMk id="69" creationId="{FB65C8FC-3703-46C9-9E51-5C9A77C3D0EE}"/>
          </ac:spMkLst>
        </pc:spChg>
        <pc:spChg chg="del mod">
          <ac:chgData name="BieL corporation" userId="fba1715caf1cf42e" providerId="LiveId" clId="{472992F6-D8C0-4CEC-985C-DCB4CF65ED5D}" dt="2021-12-07T07:37:37.451" v="4604" actId="478"/>
          <ac:spMkLst>
            <pc:docMk/>
            <pc:sldMk cId="1621721838" sldId="283"/>
            <ac:spMk id="70" creationId="{365FC0A2-3FEE-4E62-A99E-6E8516224D0A}"/>
          </ac:spMkLst>
        </pc:spChg>
        <pc:spChg chg="mod">
          <ac:chgData name="BieL corporation" userId="fba1715caf1cf42e" providerId="LiveId" clId="{472992F6-D8C0-4CEC-985C-DCB4CF65ED5D}" dt="2021-12-07T06:45:40.928" v="1376"/>
          <ac:spMkLst>
            <pc:docMk/>
            <pc:sldMk cId="1621721838" sldId="283"/>
            <ac:spMk id="71" creationId="{8CC50BC5-6AFC-45DC-BC59-2E8B0A0050D3}"/>
          </ac:spMkLst>
        </pc:spChg>
        <pc:spChg chg="del mod">
          <ac:chgData name="BieL corporation" userId="fba1715caf1cf42e" providerId="LiveId" clId="{472992F6-D8C0-4CEC-985C-DCB4CF65ED5D}" dt="2021-12-07T06:39:07.416" v="1001" actId="478"/>
          <ac:spMkLst>
            <pc:docMk/>
            <pc:sldMk cId="1621721838" sldId="283"/>
            <ac:spMk id="75" creationId="{C392C3B2-A99A-4C65-AA80-A9DE351472BA}"/>
          </ac:spMkLst>
        </pc:spChg>
        <pc:spChg chg="del">
          <ac:chgData name="BieL corporation" userId="fba1715caf1cf42e" providerId="LiveId" clId="{472992F6-D8C0-4CEC-985C-DCB4CF65ED5D}" dt="2021-12-07T06:25:16.423" v="1" actId="478"/>
          <ac:spMkLst>
            <pc:docMk/>
            <pc:sldMk cId="1621721838" sldId="283"/>
            <ac:spMk id="79" creationId="{7D95CC5A-13FC-4831-95AB-6B64552A9B5B}"/>
          </ac:spMkLst>
        </pc:spChg>
        <pc:spChg chg="del">
          <ac:chgData name="BieL corporation" userId="fba1715caf1cf42e" providerId="LiveId" clId="{472992F6-D8C0-4CEC-985C-DCB4CF65ED5D}" dt="2021-12-07T06:25:16.423" v="1" actId="478"/>
          <ac:spMkLst>
            <pc:docMk/>
            <pc:sldMk cId="1621721838" sldId="283"/>
            <ac:spMk id="80" creationId="{727BDC40-D352-476F-ACA2-A14F5544AAC2}"/>
          </ac:spMkLst>
        </pc:spChg>
        <pc:spChg chg="del mod">
          <ac:chgData name="BieL corporation" userId="fba1715caf1cf42e" providerId="LiveId" clId="{472992F6-D8C0-4CEC-985C-DCB4CF65ED5D}" dt="2021-12-07T07:37:37.451" v="4604" actId="478"/>
          <ac:spMkLst>
            <pc:docMk/>
            <pc:sldMk cId="1621721838" sldId="283"/>
            <ac:spMk id="81" creationId="{B4F1BC45-6E22-40B9-984F-07746C3B92C4}"/>
          </ac:spMkLst>
        </pc:spChg>
        <pc:spChg chg="del mod">
          <ac:chgData name="BieL corporation" userId="fba1715caf1cf42e" providerId="LiveId" clId="{472992F6-D8C0-4CEC-985C-DCB4CF65ED5D}" dt="2021-12-07T07:37:37.451" v="4604" actId="478"/>
          <ac:spMkLst>
            <pc:docMk/>
            <pc:sldMk cId="1621721838" sldId="283"/>
            <ac:spMk id="82" creationId="{500068D2-F135-4052-90B1-B0267AF20036}"/>
          </ac:spMkLst>
        </pc:spChg>
        <pc:spChg chg="add mod">
          <ac:chgData name="BieL corporation" userId="fba1715caf1cf42e" providerId="LiveId" clId="{472992F6-D8C0-4CEC-985C-DCB4CF65ED5D}" dt="2021-12-07T07:42:47.068" v="4769" actId="1036"/>
          <ac:spMkLst>
            <pc:docMk/>
            <pc:sldMk cId="1621721838" sldId="283"/>
            <ac:spMk id="83" creationId="{29EC3340-29D9-4856-9B29-D7829CBBDB88}"/>
          </ac:spMkLst>
        </pc:spChg>
        <pc:spChg chg="add mod">
          <ac:chgData name="BieL corporation" userId="fba1715caf1cf42e" providerId="LiveId" clId="{472992F6-D8C0-4CEC-985C-DCB4CF65ED5D}" dt="2021-12-07T07:42:30.454" v="4766" actId="14100"/>
          <ac:spMkLst>
            <pc:docMk/>
            <pc:sldMk cId="1621721838" sldId="283"/>
            <ac:spMk id="84" creationId="{D936D90F-50D2-4ACC-8BEB-C6C8A0ECC650}"/>
          </ac:spMkLst>
        </pc:spChg>
        <pc:spChg chg="add del mod">
          <ac:chgData name="BieL corporation" userId="fba1715caf1cf42e" providerId="LiveId" clId="{472992F6-D8C0-4CEC-985C-DCB4CF65ED5D}" dt="2021-12-07T07:37:43.442" v="4605" actId="478"/>
          <ac:spMkLst>
            <pc:docMk/>
            <pc:sldMk cId="1621721838" sldId="283"/>
            <ac:spMk id="90" creationId="{974D4E56-7A3B-47D1-B61D-9E0119AB8957}"/>
          </ac:spMkLst>
        </pc:spChg>
        <pc:spChg chg="add del mod">
          <ac:chgData name="BieL corporation" userId="fba1715caf1cf42e" providerId="LiveId" clId="{472992F6-D8C0-4CEC-985C-DCB4CF65ED5D}" dt="2021-12-07T06:43:59.166" v="1206" actId="478"/>
          <ac:spMkLst>
            <pc:docMk/>
            <pc:sldMk cId="1621721838" sldId="283"/>
            <ac:spMk id="93" creationId="{42E33284-7188-4446-9E19-DBD4376A0EF8}"/>
          </ac:spMkLst>
        </pc:spChg>
        <pc:spChg chg="add mod">
          <ac:chgData name="BieL corporation" userId="fba1715caf1cf42e" providerId="LiveId" clId="{472992F6-D8C0-4CEC-985C-DCB4CF65ED5D}" dt="2021-12-07T06:44:39.998" v="1255" actId="1038"/>
          <ac:spMkLst>
            <pc:docMk/>
            <pc:sldMk cId="1621721838" sldId="283"/>
            <ac:spMk id="94" creationId="{D0E73651-CB12-4970-B448-B23DD4AC0320}"/>
          </ac:spMkLst>
        </pc:spChg>
        <pc:spChg chg="add mod">
          <ac:chgData name="BieL corporation" userId="fba1715caf1cf42e" providerId="LiveId" clId="{472992F6-D8C0-4CEC-985C-DCB4CF65ED5D}" dt="2021-12-07T06:44:20.924" v="1248" actId="122"/>
          <ac:spMkLst>
            <pc:docMk/>
            <pc:sldMk cId="1621721838" sldId="283"/>
            <ac:spMk id="95" creationId="{3FA8AC84-B9E0-46CC-909E-0A418B8CCBA5}"/>
          </ac:spMkLst>
        </pc:spChg>
        <pc:spChg chg="add mod">
          <ac:chgData name="BieL corporation" userId="fba1715caf1cf42e" providerId="LiveId" clId="{472992F6-D8C0-4CEC-985C-DCB4CF65ED5D}" dt="2021-12-07T07:41:39.492" v="4722"/>
          <ac:spMkLst>
            <pc:docMk/>
            <pc:sldMk cId="1621721838" sldId="283"/>
            <ac:spMk id="96" creationId="{BF73E75D-C9B1-42FD-B0B2-2A7E49087463}"/>
          </ac:spMkLst>
        </pc:spChg>
        <pc:spChg chg="add mod">
          <ac:chgData name="BieL corporation" userId="fba1715caf1cf42e" providerId="LiveId" clId="{472992F6-D8C0-4CEC-985C-DCB4CF65ED5D}" dt="2021-12-07T07:41:17.097" v="4718"/>
          <ac:spMkLst>
            <pc:docMk/>
            <pc:sldMk cId="1621721838" sldId="283"/>
            <ac:spMk id="97" creationId="{91EC6D6A-EF94-49B0-BE14-6D7C17B344BB}"/>
          </ac:spMkLst>
        </pc:spChg>
        <pc:spChg chg="add mod">
          <ac:chgData name="BieL corporation" userId="fba1715caf1cf42e" providerId="LiveId" clId="{472992F6-D8C0-4CEC-985C-DCB4CF65ED5D}" dt="2021-12-07T07:01:48.693" v="2160" actId="1036"/>
          <ac:spMkLst>
            <pc:docMk/>
            <pc:sldMk cId="1621721838" sldId="283"/>
            <ac:spMk id="104" creationId="{5EA1BFDF-A647-4359-A7DA-E3835B12F79A}"/>
          </ac:spMkLst>
        </pc:spChg>
        <pc:spChg chg="add mod">
          <ac:chgData name="BieL corporation" userId="fba1715caf1cf42e" providerId="LiveId" clId="{472992F6-D8C0-4CEC-985C-DCB4CF65ED5D}" dt="2021-12-07T07:04:19.112" v="2395" actId="1036"/>
          <ac:spMkLst>
            <pc:docMk/>
            <pc:sldMk cId="1621721838" sldId="283"/>
            <ac:spMk id="105" creationId="{457CB48A-567D-46D9-AA5D-708515D20265}"/>
          </ac:spMkLst>
        </pc:spChg>
        <pc:grpChg chg="del mod">
          <ac:chgData name="BieL corporation" userId="fba1715caf1cf42e" providerId="LiveId" clId="{472992F6-D8C0-4CEC-985C-DCB4CF65ED5D}" dt="2021-12-07T07:37:43.442" v="4605" actId="478"/>
          <ac:grpSpMkLst>
            <pc:docMk/>
            <pc:sldMk cId="1621721838" sldId="283"/>
            <ac:grpSpMk id="4" creationId="{0DCA06BA-FDB8-4ED3-87E1-CF4045520CC4}"/>
          </ac:grpSpMkLst>
        </pc:grpChg>
        <pc:grpChg chg="add del mod">
          <ac:chgData name="BieL corporation" userId="fba1715caf1cf42e" providerId="LiveId" clId="{472992F6-D8C0-4CEC-985C-DCB4CF65ED5D}" dt="2021-12-07T06:56:21.692" v="1793" actId="165"/>
          <ac:grpSpMkLst>
            <pc:docMk/>
            <pc:sldMk cId="1621721838" sldId="283"/>
            <ac:grpSpMk id="7" creationId="{72C96024-6AFD-4DCB-A5A0-C93B22F95B58}"/>
          </ac:grpSpMkLst>
        </pc:grpChg>
        <pc:grpChg chg="add mod">
          <ac:chgData name="BieL corporation" userId="fba1715caf1cf42e" providerId="LiveId" clId="{472992F6-D8C0-4CEC-985C-DCB4CF65ED5D}" dt="2021-12-07T07:05:33.585" v="2523" actId="1037"/>
          <ac:grpSpMkLst>
            <pc:docMk/>
            <pc:sldMk cId="1621721838" sldId="283"/>
            <ac:grpSpMk id="8" creationId="{62D34671-4F45-4E34-8F03-E8CFC7CEB9A4}"/>
          </ac:grpSpMkLst>
        </pc:grpChg>
        <pc:grpChg chg="del">
          <ac:chgData name="BieL corporation" userId="fba1715caf1cf42e" providerId="LiveId" clId="{472992F6-D8C0-4CEC-985C-DCB4CF65ED5D}" dt="2021-12-07T06:25:16.423" v="1" actId="478"/>
          <ac:grpSpMkLst>
            <pc:docMk/>
            <pc:sldMk cId="1621721838" sldId="283"/>
            <ac:grpSpMk id="20" creationId="{BD6A3583-BCD3-437C-890F-A35E0DB5308D}"/>
          </ac:grpSpMkLst>
        </pc:grpChg>
        <pc:grpChg chg="del">
          <ac:chgData name="BieL corporation" userId="fba1715caf1cf42e" providerId="LiveId" clId="{472992F6-D8C0-4CEC-985C-DCB4CF65ED5D}" dt="2021-12-07T06:25:21.484" v="2" actId="478"/>
          <ac:grpSpMkLst>
            <pc:docMk/>
            <pc:sldMk cId="1621721838" sldId="283"/>
            <ac:grpSpMk id="30" creationId="{9BD7C6C1-67AF-473E-BA38-0A04BE266744}"/>
          </ac:grpSpMkLst>
        </pc:grpChg>
        <pc:grpChg chg="del">
          <ac:chgData name="BieL corporation" userId="fba1715caf1cf42e" providerId="LiveId" clId="{472992F6-D8C0-4CEC-985C-DCB4CF65ED5D}" dt="2021-12-07T06:25:21.484" v="2" actId="478"/>
          <ac:grpSpMkLst>
            <pc:docMk/>
            <pc:sldMk cId="1621721838" sldId="283"/>
            <ac:grpSpMk id="36" creationId="{94E8B209-C5A3-4C28-BC2D-1350CD0A37BD}"/>
          </ac:grpSpMkLst>
        </pc:grpChg>
        <pc:grpChg chg="mod">
          <ac:chgData name="BieL corporation" userId="fba1715caf1cf42e" providerId="LiveId" clId="{472992F6-D8C0-4CEC-985C-DCB4CF65ED5D}" dt="2021-12-07T06:25:39.154" v="50" actId="1037"/>
          <ac:grpSpMkLst>
            <pc:docMk/>
            <pc:sldMk cId="1621721838" sldId="283"/>
            <ac:grpSpMk id="72" creationId="{B52DD895-4B76-44E1-AE66-8B5D68111128}"/>
          </ac:grpSpMkLst>
        </pc:grpChg>
        <pc:grpChg chg="del mod">
          <ac:chgData name="BieL corporation" userId="fba1715caf1cf42e" providerId="LiveId" clId="{472992F6-D8C0-4CEC-985C-DCB4CF65ED5D}" dt="2021-12-07T06:39:07.416" v="1001" actId="478"/>
          <ac:grpSpMkLst>
            <pc:docMk/>
            <pc:sldMk cId="1621721838" sldId="283"/>
            <ac:grpSpMk id="76" creationId="{9892D908-C87B-4F3A-A260-BAA188CF5F46}"/>
          </ac:grpSpMkLst>
        </pc:grpChg>
        <pc:picChg chg="mod">
          <ac:chgData name="BieL corporation" userId="fba1715caf1cf42e" providerId="LiveId" clId="{472992F6-D8C0-4CEC-985C-DCB4CF65ED5D}" dt="2021-12-07T06:38:43.092" v="898" actId="1037"/>
          <ac:picMkLst>
            <pc:docMk/>
            <pc:sldMk cId="1621721838" sldId="283"/>
            <ac:picMk id="5" creationId="{F8C035B4-E1F3-4A31-8162-4186102015D1}"/>
          </ac:picMkLst>
        </pc:picChg>
        <pc:picChg chg="mod">
          <ac:chgData name="BieL corporation" userId="fba1715caf1cf42e" providerId="LiveId" clId="{472992F6-D8C0-4CEC-985C-DCB4CF65ED5D}" dt="2021-12-07T06:38:43.092" v="898" actId="1037"/>
          <ac:picMkLst>
            <pc:docMk/>
            <pc:sldMk cId="1621721838" sldId="283"/>
            <ac:picMk id="6" creationId="{AB313B0F-D654-41D4-9C90-58CC482452AE}"/>
          </ac:picMkLst>
        </pc:picChg>
        <pc:picChg chg="del mod">
          <ac:chgData name="BieL corporation" userId="fba1715caf1cf42e" providerId="LiveId" clId="{472992F6-D8C0-4CEC-985C-DCB4CF65ED5D}" dt="2021-12-07T07:37:43.442" v="4605" actId="478"/>
          <ac:picMkLst>
            <pc:docMk/>
            <pc:sldMk cId="1621721838" sldId="283"/>
            <ac:picMk id="14" creationId="{D3B497F6-6810-4759-80F7-E9BA43F93DDD}"/>
          </ac:picMkLst>
        </pc:picChg>
        <pc:picChg chg="del mod">
          <ac:chgData name="BieL corporation" userId="fba1715caf1cf42e" providerId="LiveId" clId="{472992F6-D8C0-4CEC-985C-DCB4CF65ED5D}" dt="2021-12-07T07:37:43.442" v="4605" actId="478"/>
          <ac:picMkLst>
            <pc:docMk/>
            <pc:sldMk cId="1621721838" sldId="283"/>
            <ac:picMk id="15" creationId="{8527B425-3917-45F8-997A-5D3C3164195D}"/>
          </ac:picMkLst>
        </pc:picChg>
        <pc:picChg chg="del mod">
          <ac:chgData name="BieL corporation" userId="fba1715caf1cf42e" providerId="LiveId" clId="{472992F6-D8C0-4CEC-985C-DCB4CF65ED5D}" dt="2021-12-07T07:37:43.442" v="4605" actId="478"/>
          <ac:picMkLst>
            <pc:docMk/>
            <pc:sldMk cId="1621721838" sldId="283"/>
            <ac:picMk id="16" creationId="{85C91B38-5266-4599-917B-4120F7F0C848}"/>
          </ac:picMkLst>
        </pc:picChg>
        <pc:picChg chg="del mod">
          <ac:chgData name="BieL corporation" userId="fba1715caf1cf42e" providerId="LiveId" clId="{472992F6-D8C0-4CEC-985C-DCB4CF65ED5D}" dt="2021-12-07T07:37:37.451" v="4604" actId="478"/>
          <ac:picMkLst>
            <pc:docMk/>
            <pc:sldMk cId="1621721838" sldId="283"/>
            <ac:picMk id="17" creationId="{053610F5-4A44-4CFD-B73C-B778F250F9C0}"/>
          </ac:picMkLst>
        </pc:picChg>
        <pc:picChg chg="del mod">
          <ac:chgData name="BieL corporation" userId="fba1715caf1cf42e" providerId="LiveId" clId="{472992F6-D8C0-4CEC-985C-DCB4CF65ED5D}" dt="2021-12-07T07:37:37.451" v="4604" actId="478"/>
          <ac:picMkLst>
            <pc:docMk/>
            <pc:sldMk cId="1621721838" sldId="283"/>
            <ac:picMk id="18" creationId="{CC2F5471-6804-49E3-9097-FD72D43F8E8B}"/>
          </ac:picMkLst>
        </pc:picChg>
        <pc:picChg chg="del mod">
          <ac:chgData name="BieL corporation" userId="fba1715caf1cf42e" providerId="LiveId" clId="{472992F6-D8C0-4CEC-985C-DCB4CF65ED5D}" dt="2021-12-07T07:37:46.042" v="4606" actId="478"/>
          <ac:picMkLst>
            <pc:docMk/>
            <pc:sldMk cId="1621721838" sldId="283"/>
            <ac:picMk id="19" creationId="{71FA656F-423F-4BDB-A5E8-A218D39F67A0}"/>
          </ac:picMkLst>
        </pc:picChg>
        <pc:picChg chg="del">
          <ac:chgData name="BieL corporation" userId="fba1715caf1cf42e" providerId="LiveId" clId="{472992F6-D8C0-4CEC-985C-DCB4CF65ED5D}" dt="2021-12-07T06:25:21.484" v="2" actId="478"/>
          <ac:picMkLst>
            <pc:docMk/>
            <pc:sldMk cId="1621721838" sldId="283"/>
            <ac:picMk id="34" creationId="{8E09321B-B862-4FC3-8ACF-921017884A34}"/>
          </ac:picMkLst>
        </pc:picChg>
        <pc:picChg chg="add mod">
          <ac:chgData name="BieL corporation" userId="fba1715caf1cf42e" providerId="LiveId" clId="{472992F6-D8C0-4CEC-985C-DCB4CF65ED5D}" dt="2021-12-07T06:39:15.023" v="1028" actId="1035"/>
          <ac:picMkLst>
            <pc:docMk/>
            <pc:sldMk cId="1621721838" sldId="283"/>
            <ac:picMk id="85" creationId="{EE5E71F5-2DBC-4CEB-8BD0-8E4CDC94ED87}"/>
          </ac:picMkLst>
        </pc:picChg>
        <pc:picChg chg="add mod">
          <ac:chgData name="BieL corporation" userId="fba1715caf1cf42e" providerId="LiveId" clId="{472992F6-D8C0-4CEC-985C-DCB4CF65ED5D}" dt="2021-12-07T06:39:15.023" v="1028" actId="1035"/>
          <ac:picMkLst>
            <pc:docMk/>
            <pc:sldMk cId="1621721838" sldId="283"/>
            <ac:picMk id="86" creationId="{134B91FA-F8FD-4E6C-8796-10215E6314DE}"/>
          </ac:picMkLst>
        </pc:picChg>
        <pc:picChg chg="add mod">
          <ac:chgData name="BieL corporation" userId="fba1715caf1cf42e" providerId="LiveId" clId="{472992F6-D8C0-4CEC-985C-DCB4CF65ED5D}" dt="2021-12-07T06:40:23.412" v="1031" actId="1076"/>
          <ac:picMkLst>
            <pc:docMk/>
            <pc:sldMk cId="1621721838" sldId="283"/>
            <ac:picMk id="87" creationId="{A1F93EB4-1DEB-44A7-B2A0-DCCFCB0A40DE}"/>
          </ac:picMkLst>
        </pc:picChg>
        <pc:picChg chg="add del mod">
          <ac:chgData name="BieL corporation" userId="fba1715caf1cf42e" providerId="LiveId" clId="{472992F6-D8C0-4CEC-985C-DCB4CF65ED5D}" dt="2021-12-07T07:37:43.442" v="4605" actId="478"/>
          <ac:picMkLst>
            <pc:docMk/>
            <pc:sldMk cId="1621721838" sldId="283"/>
            <ac:picMk id="88" creationId="{29BF3638-D19A-487F-8145-3E6F3D792B56}"/>
          </ac:picMkLst>
        </pc:picChg>
        <pc:picChg chg="add del mod">
          <ac:chgData name="BieL corporation" userId="fba1715caf1cf42e" providerId="LiveId" clId="{472992F6-D8C0-4CEC-985C-DCB4CF65ED5D}" dt="2021-12-07T07:37:43.442" v="4605" actId="478"/>
          <ac:picMkLst>
            <pc:docMk/>
            <pc:sldMk cId="1621721838" sldId="283"/>
            <ac:picMk id="89" creationId="{86982538-2684-417A-B9FC-79159F2C3196}"/>
          </ac:picMkLst>
        </pc:picChg>
        <pc:picChg chg="add mod ord">
          <ac:chgData name="BieL corporation" userId="fba1715caf1cf42e" providerId="LiveId" clId="{472992F6-D8C0-4CEC-985C-DCB4CF65ED5D}" dt="2021-12-07T06:42:45.471" v="1147" actId="29295"/>
          <ac:picMkLst>
            <pc:docMk/>
            <pc:sldMk cId="1621721838" sldId="283"/>
            <ac:picMk id="91" creationId="{F0678ACF-334F-45EB-81DA-EC6D52FD9C78}"/>
          </ac:picMkLst>
        </pc:picChg>
        <pc:picChg chg="add mod">
          <ac:chgData name="BieL corporation" userId="fba1715caf1cf42e" providerId="LiveId" clId="{472992F6-D8C0-4CEC-985C-DCB4CF65ED5D}" dt="2021-12-07T06:42:32.376" v="1142" actId="29295"/>
          <ac:picMkLst>
            <pc:docMk/>
            <pc:sldMk cId="1621721838" sldId="283"/>
            <ac:picMk id="92" creationId="{B3FB82C0-A990-43EF-9FBD-57DC0E98981B}"/>
          </ac:picMkLst>
        </pc:picChg>
        <pc:picChg chg="add mod">
          <ac:chgData name="BieL corporation" userId="fba1715caf1cf42e" providerId="LiveId" clId="{472992F6-D8C0-4CEC-985C-DCB4CF65ED5D}" dt="2021-12-07T06:56:41.418" v="1812" actId="1038"/>
          <ac:picMkLst>
            <pc:docMk/>
            <pc:sldMk cId="1621721838" sldId="283"/>
            <ac:picMk id="98" creationId="{FFF3BA4F-D5E5-4A3A-B8E0-E9A3B9FB67CE}"/>
          </ac:picMkLst>
        </pc:picChg>
        <pc:picChg chg="add mod topLvl">
          <ac:chgData name="BieL corporation" userId="fba1715caf1cf42e" providerId="LiveId" clId="{472992F6-D8C0-4CEC-985C-DCB4CF65ED5D}" dt="2021-12-07T06:56:21.692" v="1793" actId="165"/>
          <ac:picMkLst>
            <pc:docMk/>
            <pc:sldMk cId="1621721838" sldId="283"/>
            <ac:picMk id="99" creationId="{BD394BF9-6F3D-424A-8669-16DD1E76613E}"/>
          </ac:picMkLst>
        </pc:picChg>
        <pc:picChg chg="add mod topLvl">
          <ac:chgData name="BieL corporation" userId="fba1715caf1cf42e" providerId="LiveId" clId="{472992F6-D8C0-4CEC-985C-DCB4CF65ED5D}" dt="2021-12-07T06:56:28.854" v="1807" actId="1035"/>
          <ac:picMkLst>
            <pc:docMk/>
            <pc:sldMk cId="1621721838" sldId="283"/>
            <ac:picMk id="100" creationId="{D9AA1A1E-64E6-4415-80B3-A379B0B68F5D}"/>
          </ac:picMkLst>
        </pc:picChg>
        <pc:picChg chg="add mod">
          <ac:chgData name="BieL corporation" userId="fba1715caf1cf42e" providerId="LiveId" clId="{472992F6-D8C0-4CEC-985C-DCB4CF65ED5D}" dt="2021-12-07T06:56:50.886" v="1819" actId="1036"/>
          <ac:picMkLst>
            <pc:docMk/>
            <pc:sldMk cId="1621721838" sldId="283"/>
            <ac:picMk id="101" creationId="{6EB18F3F-2F65-4644-B198-EAF068ABD5D0}"/>
          </ac:picMkLst>
        </pc:picChg>
        <pc:picChg chg="add mod">
          <ac:chgData name="BieL corporation" userId="fba1715caf1cf42e" providerId="LiveId" clId="{472992F6-D8C0-4CEC-985C-DCB4CF65ED5D}" dt="2021-12-07T07:01:14.749" v="2087" actId="1038"/>
          <ac:picMkLst>
            <pc:docMk/>
            <pc:sldMk cId="1621721838" sldId="283"/>
            <ac:picMk id="102" creationId="{057A4EE9-9374-41A5-B7D8-14AE9A65BE93}"/>
          </ac:picMkLst>
        </pc:picChg>
        <pc:picChg chg="add mod">
          <ac:chgData name="BieL corporation" userId="fba1715caf1cf42e" providerId="LiveId" clId="{472992F6-D8C0-4CEC-985C-DCB4CF65ED5D}" dt="2021-12-07T07:04:19.112" v="2395" actId="1036"/>
          <ac:picMkLst>
            <pc:docMk/>
            <pc:sldMk cId="1621721838" sldId="283"/>
            <ac:picMk id="103" creationId="{E9C49F15-66A0-41D7-9641-2CB4B8E435D5}"/>
          </ac:picMkLst>
        </pc:picChg>
        <pc:picChg chg="add mod ord">
          <ac:chgData name="BieL corporation" userId="fba1715caf1cf42e" providerId="LiveId" clId="{472992F6-D8C0-4CEC-985C-DCB4CF65ED5D}" dt="2021-12-07T07:05:12.654" v="2423" actId="164"/>
          <ac:picMkLst>
            <pc:docMk/>
            <pc:sldMk cId="1621721838" sldId="283"/>
            <ac:picMk id="106" creationId="{CFDB02FD-DDF8-47A2-9C3C-3D2AB98339F1}"/>
          </ac:picMkLst>
        </pc:picChg>
        <pc:picChg chg="add mod">
          <ac:chgData name="BieL corporation" userId="fba1715caf1cf42e" providerId="LiveId" clId="{472992F6-D8C0-4CEC-985C-DCB4CF65ED5D}" dt="2021-12-07T07:05:12.654" v="2423" actId="164"/>
          <ac:picMkLst>
            <pc:docMk/>
            <pc:sldMk cId="1621721838" sldId="283"/>
            <ac:picMk id="107" creationId="{A446B989-3217-4EE7-B391-C9311F760433}"/>
          </ac:picMkLst>
        </pc:picChg>
        <pc:cxnChg chg="add del">
          <ac:chgData name="BieL corporation" userId="fba1715caf1cf42e" providerId="LiveId" clId="{472992F6-D8C0-4CEC-985C-DCB4CF65ED5D}" dt="2021-12-07T07:37:33.266" v="4603" actId="478"/>
          <ac:cxnSpMkLst>
            <pc:docMk/>
            <pc:sldMk cId="1621721838" sldId="283"/>
            <ac:cxnSpMk id="3" creationId="{DAC1876A-1BD3-412F-9CB5-8AAB41623B34}"/>
          </ac:cxnSpMkLst>
        </pc:cxnChg>
      </pc:sldChg>
      <pc:sldChg chg="addSp delSp modSp add mod">
        <pc:chgData name="BieL corporation" userId="fba1715caf1cf42e" providerId="LiveId" clId="{472992F6-D8C0-4CEC-985C-DCB4CF65ED5D}" dt="2021-12-07T07:45:52.931" v="4788"/>
        <pc:sldMkLst>
          <pc:docMk/>
          <pc:sldMk cId="557052812" sldId="284"/>
        </pc:sldMkLst>
        <pc:spChg chg="add mod">
          <ac:chgData name="BieL corporation" userId="fba1715caf1cf42e" providerId="LiveId" clId="{472992F6-D8C0-4CEC-985C-DCB4CF65ED5D}" dt="2021-12-07T07:37:19.163" v="4601" actId="20577"/>
          <ac:spMkLst>
            <pc:docMk/>
            <pc:sldMk cId="557052812" sldId="284"/>
            <ac:spMk id="54" creationId="{55977C40-9098-4194-9B60-A276CAA03960}"/>
          </ac:spMkLst>
        </pc:spChg>
        <pc:spChg chg="add mod">
          <ac:chgData name="BieL corporation" userId="fba1715caf1cf42e" providerId="LiveId" clId="{472992F6-D8C0-4CEC-985C-DCB4CF65ED5D}" dt="2021-12-07T07:45:52.931" v="4788"/>
          <ac:spMkLst>
            <pc:docMk/>
            <pc:sldMk cId="557052812" sldId="284"/>
            <ac:spMk id="56" creationId="{6E9C411A-7617-496A-8978-0154F717B37B}"/>
          </ac:spMkLst>
        </pc:spChg>
        <pc:spChg chg="add mod">
          <ac:chgData name="BieL corporation" userId="fba1715caf1cf42e" providerId="LiveId" clId="{472992F6-D8C0-4CEC-985C-DCB4CF65ED5D}" dt="2021-12-07T07:35:33.577" v="4450" actId="1035"/>
          <ac:spMkLst>
            <pc:docMk/>
            <pc:sldMk cId="557052812" sldId="284"/>
            <ac:spMk id="57" creationId="{4DB13DE4-5A49-44CF-8589-F7E6AE38F309}"/>
          </ac:spMkLst>
        </pc:spChg>
        <pc:spChg chg="del">
          <ac:chgData name="BieL corporation" userId="fba1715caf1cf42e" providerId="LiveId" clId="{472992F6-D8C0-4CEC-985C-DCB4CF65ED5D}" dt="2021-12-07T07:07:40.702" v="2538" actId="478"/>
          <ac:spMkLst>
            <pc:docMk/>
            <pc:sldMk cId="557052812" sldId="284"/>
            <ac:spMk id="60" creationId="{AF0E4C74-90A7-4E7E-9EE6-14F35D264B17}"/>
          </ac:spMkLst>
        </pc:spChg>
        <pc:spChg chg="del">
          <ac:chgData name="BieL corporation" userId="fba1715caf1cf42e" providerId="LiveId" clId="{472992F6-D8C0-4CEC-985C-DCB4CF65ED5D}" dt="2021-12-07T07:07:49.971" v="2540" actId="478"/>
          <ac:spMkLst>
            <pc:docMk/>
            <pc:sldMk cId="557052812" sldId="284"/>
            <ac:spMk id="62" creationId="{7F981AC0-7257-4843-9FC1-AB7E7003C459}"/>
          </ac:spMkLst>
        </pc:spChg>
        <pc:spChg chg="mod">
          <ac:chgData name="BieL corporation" userId="fba1715caf1cf42e" providerId="LiveId" clId="{472992F6-D8C0-4CEC-985C-DCB4CF65ED5D}" dt="2021-12-07T07:43:50.317" v="4774" actId="20577"/>
          <ac:spMkLst>
            <pc:docMk/>
            <pc:sldMk cId="557052812" sldId="284"/>
            <ac:spMk id="63" creationId="{1CA8A001-EC9F-45B5-B0C8-A1FC2234C3E3}"/>
          </ac:spMkLst>
        </pc:spChg>
        <pc:spChg chg="mod">
          <ac:chgData name="BieL corporation" userId="fba1715caf1cf42e" providerId="LiveId" clId="{472992F6-D8C0-4CEC-985C-DCB4CF65ED5D}" dt="2021-12-07T07:36:47.191" v="4585" actId="1036"/>
          <ac:spMkLst>
            <pc:docMk/>
            <pc:sldMk cId="557052812" sldId="284"/>
            <ac:spMk id="67" creationId="{728BDE37-2137-4FA3-94C4-CC48DB14B7A8}"/>
          </ac:spMkLst>
        </pc:spChg>
        <pc:spChg chg="del">
          <ac:chgData name="BieL corporation" userId="fba1715caf1cf42e" providerId="LiveId" clId="{472992F6-D8C0-4CEC-985C-DCB4CF65ED5D}" dt="2021-12-07T07:15:19.160" v="3042" actId="478"/>
          <ac:spMkLst>
            <pc:docMk/>
            <pc:sldMk cId="557052812" sldId="284"/>
            <ac:spMk id="68" creationId="{A0781DEC-9890-4B49-A2E8-145DB580823B}"/>
          </ac:spMkLst>
        </pc:spChg>
        <pc:spChg chg="del">
          <ac:chgData name="BieL corporation" userId="fba1715caf1cf42e" providerId="LiveId" clId="{472992F6-D8C0-4CEC-985C-DCB4CF65ED5D}" dt="2021-12-07T07:15:22.978" v="3043" actId="478"/>
          <ac:spMkLst>
            <pc:docMk/>
            <pc:sldMk cId="557052812" sldId="284"/>
            <ac:spMk id="69" creationId="{FB65C8FC-3703-46C9-9E51-5C9A77C3D0EE}"/>
          </ac:spMkLst>
        </pc:spChg>
        <pc:spChg chg="del">
          <ac:chgData name="BieL corporation" userId="fba1715caf1cf42e" providerId="LiveId" clId="{472992F6-D8C0-4CEC-985C-DCB4CF65ED5D}" dt="2021-12-07T07:15:22.978" v="3043" actId="478"/>
          <ac:spMkLst>
            <pc:docMk/>
            <pc:sldMk cId="557052812" sldId="284"/>
            <ac:spMk id="70" creationId="{365FC0A2-3FEE-4E62-A99E-6E8516224D0A}"/>
          </ac:spMkLst>
        </pc:spChg>
        <pc:spChg chg="mod">
          <ac:chgData name="BieL corporation" userId="fba1715caf1cf42e" providerId="LiveId" clId="{472992F6-D8C0-4CEC-985C-DCB4CF65ED5D}" dt="2021-12-07T07:36:47.191" v="4585" actId="1036"/>
          <ac:spMkLst>
            <pc:docMk/>
            <pc:sldMk cId="557052812" sldId="284"/>
            <ac:spMk id="71" creationId="{8CC50BC5-6AFC-45DC-BC59-2E8B0A0050D3}"/>
          </ac:spMkLst>
        </pc:spChg>
        <pc:spChg chg="del">
          <ac:chgData name="BieL corporation" userId="fba1715caf1cf42e" providerId="LiveId" clId="{472992F6-D8C0-4CEC-985C-DCB4CF65ED5D}" dt="2021-12-07T07:15:22.978" v="3043" actId="478"/>
          <ac:spMkLst>
            <pc:docMk/>
            <pc:sldMk cId="557052812" sldId="284"/>
            <ac:spMk id="81" creationId="{B4F1BC45-6E22-40B9-984F-07746C3B92C4}"/>
          </ac:spMkLst>
        </pc:spChg>
        <pc:spChg chg="del">
          <ac:chgData name="BieL corporation" userId="fba1715caf1cf42e" providerId="LiveId" clId="{472992F6-D8C0-4CEC-985C-DCB4CF65ED5D}" dt="2021-12-07T07:15:22.978" v="3043" actId="478"/>
          <ac:spMkLst>
            <pc:docMk/>
            <pc:sldMk cId="557052812" sldId="284"/>
            <ac:spMk id="82" creationId="{500068D2-F135-4052-90B1-B0267AF20036}"/>
          </ac:spMkLst>
        </pc:spChg>
        <pc:spChg chg="del mod">
          <ac:chgData name="BieL corporation" userId="fba1715caf1cf42e" providerId="LiveId" clId="{472992F6-D8C0-4CEC-985C-DCB4CF65ED5D}" dt="2021-12-07T07:32:21.129" v="4204" actId="478"/>
          <ac:spMkLst>
            <pc:docMk/>
            <pc:sldMk cId="557052812" sldId="284"/>
            <ac:spMk id="83" creationId="{29EC3340-29D9-4856-9B29-D7829CBBDB88}"/>
          </ac:spMkLst>
        </pc:spChg>
        <pc:spChg chg="del">
          <ac:chgData name="BieL corporation" userId="fba1715caf1cf42e" providerId="LiveId" clId="{472992F6-D8C0-4CEC-985C-DCB4CF65ED5D}" dt="2021-12-07T07:07:09.165" v="2536" actId="478"/>
          <ac:spMkLst>
            <pc:docMk/>
            <pc:sldMk cId="557052812" sldId="284"/>
            <ac:spMk id="84" creationId="{D936D90F-50D2-4ACC-8BEB-C6C8A0ECC650}"/>
          </ac:spMkLst>
        </pc:spChg>
        <pc:spChg chg="del">
          <ac:chgData name="BieL corporation" userId="fba1715caf1cf42e" providerId="LiveId" clId="{472992F6-D8C0-4CEC-985C-DCB4CF65ED5D}" dt="2021-12-07T07:15:27.719" v="3044" actId="478"/>
          <ac:spMkLst>
            <pc:docMk/>
            <pc:sldMk cId="557052812" sldId="284"/>
            <ac:spMk id="90" creationId="{974D4E56-7A3B-47D1-B61D-9E0119AB8957}"/>
          </ac:spMkLst>
        </pc:spChg>
        <pc:spChg chg="del">
          <ac:chgData name="BieL corporation" userId="fba1715caf1cf42e" providerId="LiveId" clId="{472992F6-D8C0-4CEC-985C-DCB4CF65ED5D}" dt="2021-12-07T07:06:23.217" v="2533" actId="478"/>
          <ac:spMkLst>
            <pc:docMk/>
            <pc:sldMk cId="557052812" sldId="284"/>
            <ac:spMk id="94" creationId="{D0E73651-CB12-4970-B448-B23DD4AC0320}"/>
          </ac:spMkLst>
        </pc:spChg>
        <pc:spChg chg="del">
          <ac:chgData name="BieL corporation" userId="fba1715caf1cf42e" providerId="LiveId" clId="{472992F6-D8C0-4CEC-985C-DCB4CF65ED5D}" dt="2021-12-07T07:06:23.217" v="2533" actId="478"/>
          <ac:spMkLst>
            <pc:docMk/>
            <pc:sldMk cId="557052812" sldId="284"/>
            <ac:spMk id="95" creationId="{3FA8AC84-B9E0-46CC-909E-0A418B8CCBA5}"/>
          </ac:spMkLst>
        </pc:spChg>
        <pc:spChg chg="mod">
          <ac:chgData name="BieL corporation" userId="fba1715caf1cf42e" providerId="LiveId" clId="{472992F6-D8C0-4CEC-985C-DCB4CF65ED5D}" dt="2021-12-07T07:35:33.577" v="4450" actId="1035"/>
          <ac:spMkLst>
            <pc:docMk/>
            <pc:sldMk cId="557052812" sldId="284"/>
            <ac:spMk id="96" creationId="{BF73E75D-C9B1-42FD-B0B2-2A7E49087463}"/>
          </ac:spMkLst>
        </pc:spChg>
        <pc:spChg chg="mod">
          <ac:chgData name="BieL corporation" userId="fba1715caf1cf42e" providerId="LiveId" clId="{472992F6-D8C0-4CEC-985C-DCB4CF65ED5D}" dt="2021-12-07T07:35:33.577" v="4450" actId="1035"/>
          <ac:spMkLst>
            <pc:docMk/>
            <pc:sldMk cId="557052812" sldId="284"/>
            <ac:spMk id="97" creationId="{91EC6D6A-EF94-49B0-BE14-6D7C17B344BB}"/>
          </ac:spMkLst>
        </pc:spChg>
        <pc:spChg chg="del">
          <ac:chgData name="BieL corporation" userId="fba1715caf1cf42e" providerId="LiveId" clId="{472992F6-D8C0-4CEC-985C-DCB4CF65ED5D}" dt="2021-12-07T07:06:30.859" v="2534" actId="478"/>
          <ac:spMkLst>
            <pc:docMk/>
            <pc:sldMk cId="557052812" sldId="284"/>
            <ac:spMk id="104" creationId="{5EA1BFDF-A647-4359-A7DA-E3835B12F79A}"/>
          </ac:spMkLst>
        </pc:spChg>
        <pc:spChg chg="del">
          <ac:chgData name="BieL corporation" userId="fba1715caf1cf42e" providerId="LiveId" clId="{472992F6-D8C0-4CEC-985C-DCB4CF65ED5D}" dt="2021-12-07T07:06:30.859" v="2534" actId="478"/>
          <ac:spMkLst>
            <pc:docMk/>
            <pc:sldMk cId="557052812" sldId="284"/>
            <ac:spMk id="105" creationId="{457CB48A-567D-46D9-AA5D-708515D20265}"/>
          </ac:spMkLst>
        </pc:spChg>
        <pc:grpChg chg="del">
          <ac:chgData name="BieL corporation" userId="fba1715caf1cf42e" providerId="LiveId" clId="{472992F6-D8C0-4CEC-985C-DCB4CF65ED5D}" dt="2021-12-07T07:15:19.160" v="3042" actId="478"/>
          <ac:grpSpMkLst>
            <pc:docMk/>
            <pc:sldMk cId="557052812" sldId="284"/>
            <ac:grpSpMk id="4" creationId="{0DCA06BA-FDB8-4ED3-87E1-CF4045520CC4}"/>
          </ac:grpSpMkLst>
        </pc:grpChg>
        <pc:grpChg chg="del">
          <ac:chgData name="BieL corporation" userId="fba1715caf1cf42e" providerId="LiveId" clId="{472992F6-D8C0-4CEC-985C-DCB4CF65ED5D}" dt="2021-12-07T07:06:34.843" v="2535" actId="478"/>
          <ac:grpSpMkLst>
            <pc:docMk/>
            <pc:sldMk cId="557052812" sldId="284"/>
            <ac:grpSpMk id="8" creationId="{62D34671-4F45-4E34-8F03-E8CFC7CEB9A4}"/>
          </ac:grpSpMkLst>
        </pc:grpChg>
        <pc:grpChg chg="add mod">
          <ac:chgData name="BieL corporation" userId="fba1715caf1cf42e" providerId="LiveId" clId="{472992F6-D8C0-4CEC-985C-DCB4CF65ED5D}" dt="2021-12-07T07:13:01.174" v="2825" actId="1035"/>
          <ac:grpSpMkLst>
            <pc:docMk/>
            <pc:sldMk cId="557052812" sldId="284"/>
            <ac:grpSpMk id="58" creationId="{24AC0B60-367A-4310-B896-3A0DA8CD56DB}"/>
          </ac:grpSpMkLst>
        </pc:grpChg>
        <pc:grpChg chg="mod">
          <ac:chgData name="BieL corporation" userId="fba1715caf1cf42e" providerId="LiveId" clId="{472992F6-D8C0-4CEC-985C-DCB4CF65ED5D}" dt="2021-12-07T07:35:33.577" v="4450" actId="1035"/>
          <ac:grpSpMkLst>
            <pc:docMk/>
            <pc:sldMk cId="557052812" sldId="284"/>
            <ac:grpSpMk id="64" creationId="{8CE9FCB1-05BB-4E14-A041-DE8C0F790383}"/>
          </ac:grpSpMkLst>
        </pc:grpChg>
        <pc:grpChg chg="mod">
          <ac:chgData name="BieL corporation" userId="fba1715caf1cf42e" providerId="LiveId" clId="{472992F6-D8C0-4CEC-985C-DCB4CF65ED5D}" dt="2021-12-07T07:36:47.191" v="4585" actId="1036"/>
          <ac:grpSpMkLst>
            <pc:docMk/>
            <pc:sldMk cId="557052812" sldId="284"/>
            <ac:grpSpMk id="72" creationId="{B52DD895-4B76-44E1-AE66-8B5D68111128}"/>
          </ac:grpSpMkLst>
        </pc:grpChg>
        <pc:picChg chg="del">
          <ac:chgData name="BieL corporation" userId="fba1715caf1cf42e" providerId="LiveId" clId="{472992F6-D8C0-4CEC-985C-DCB4CF65ED5D}" dt="2021-12-07T07:15:19.160" v="3042" actId="478"/>
          <ac:picMkLst>
            <pc:docMk/>
            <pc:sldMk cId="557052812" sldId="284"/>
            <ac:picMk id="14" creationId="{D3B497F6-6810-4759-80F7-E9BA43F93DDD}"/>
          </ac:picMkLst>
        </pc:picChg>
        <pc:picChg chg="del">
          <ac:chgData name="BieL corporation" userId="fba1715caf1cf42e" providerId="LiveId" clId="{472992F6-D8C0-4CEC-985C-DCB4CF65ED5D}" dt="2021-12-07T07:15:19.160" v="3042" actId="478"/>
          <ac:picMkLst>
            <pc:docMk/>
            <pc:sldMk cId="557052812" sldId="284"/>
            <ac:picMk id="15" creationId="{8527B425-3917-45F8-997A-5D3C3164195D}"/>
          </ac:picMkLst>
        </pc:picChg>
        <pc:picChg chg="del">
          <ac:chgData name="BieL corporation" userId="fba1715caf1cf42e" providerId="LiveId" clId="{472992F6-D8C0-4CEC-985C-DCB4CF65ED5D}" dt="2021-12-07T07:15:19.160" v="3042" actId="478"/>
          <ac:picMkLst>
            <pc:docMk/>
            <pc:sldMk cId="557052812" sldId="284"/>
            <ac:picMk id="16" creationId="{85C91B38-5266-4599-917B-4120F7F0C848}"/>
          </ac:picMkLst>
        </pc:picChg>
        <pc:picChg chg="del">
          <ac:chgData name="BieL corporation" userId="fba1715caf1cf42e" providerId="LiveId" clId="{472992F6-D8C0-4CEC-985C-DCB4CF65ED5D}" dt="2021-12-07T07:15:22.978" v="3043" actId="478"/>
          <ac:picMkLst>
            <pc:docMk/>
            <pc:sldMk cId="557052812" sldId="284"/>
            <ac:picMk id="17" creationId="{053610F5-4A44-4CFD-B73C-B778F250F9C0}"/>
          </ac:picMkLst>
        </pc:picChg>
        <pc:picChg chg="del">
          <ac:chgData name="BieL corporation" userId="fba1715caf1cf42e" providerId="LiveId" clId="{472992F6-D8C0-4CEC-985C-DCB4CF65ED5D}" dt="2021-12-07T07:15:22.978" v="3043" actId="478"/>
          <ac:picMkLst>
            <pc:docMk/>
            <pc:sldMk cId="557052812" sldId="284"/>
            <ac:picMk id="18" creationId="{CC2F5471-6804-49E3-9097-FD72D43F8E8B}"/>
          </ac:picMkLst>
        </pc:picChg>
        <pc:picChg chg="del">
          <ac:chgData name="BieL corporation" userId="fba1715caf1cf42e" providerId="LiveId" clId="{472992F6-D8C0-4CEC-985C-DCB4CF65ED5D}" dt="2021-12-07T07:15:19.160" v="3042" actId="478"/>
          <ac:picMkLst>
            <pc:docMk/>
            <pc:sldMk cId="557052812" sldId="284"/>
            <ac:picMk id="19" creationId="{71FA656F-423F-4BDB-A5E8-A218D39F67A0}"/>
          </ac:picMkLst>
        </pc:picChg>
        <pc:picChg chg="add mod">
          <ac:chgData name="BieL corporation" userId="fba1715caf1cf42e" providerId="LiveId" clId="{472992F6-D8C0-4CEC-985C-DCB4CF65ED5D}" dt="2021-12-07T07:07:16.531" v="2537"/>
          <ac:picMkLst>
            <pc:docMk/>
            <pc:sldMk cId="557052812" sldId="284"/>
            <ac:picMk id="55" creationId="{6721FEB8-3391-402F-A77E-630C4E76E49F}"/>
          </ac:picMkLst>
        </pc:picChg>
        <pc:picChg chg="mod">
          <ac:chgData name="BieL corporation" userId="fba1715caf1cf42e" providerId="LiveId" clId="{472992F6-D8C0-4CEC-985C-DCB4CF65ED5D}" dt="2021-12-07T07:12:43.472" v="2810"/>
          <ac:picMkLst>
            <pc:docMk/>
            <pc:sldMk cId="557052812" sldId="284"/>
            <ac:picMk id="59" creationId="{476316FD-0299-450C-A993-8B7839989E56}"/>
          </ac:picMkLst>
        </pc:picChg>
        <pc:picChg chg="mod">
          <ac:chgData name="BieL corporation" userId="fba1715caf1cf42e" providerId="LiveId" clId="{472992F6-D8C0-4CEC-985C-DCB4CF65ED5D}" dt="2021-12-07T07:12:43.472" v="2810"/>
          <ac:picMkLst>
            <pc:docMk/>
            <pc:sldMk cId="557052812" sldId="284"/>
            <ac:picMk id="75" creationId="{FB50E5D7-9EC0-43B1-A77E-985002C77B85}"/>
          </ac:picMkLst>
        </pc:picChg>
        <pc:picChg chg="add mod">
          <ac:chgData name="BieL corporation" userId="fba1715caf1cf42e" providerId="LiveId" clId="{472992F6-D8C0-4CEC-985C-DCB4CF65ED5D}" dt="2021-12-07T07:34:02.987" v="4395" actId="1035"/>
          <ac:picMkLst>
            <pc:docMk/>
            <pc:sldMk cId="557052812" sldId="284"/>
            <ac:picMk id="76" creationId="{8FCD7136-32CD-4258-AAEF-31ADF8012375}"/>
          </ac:picMkLst>
        </pc:picChg>
        <pc:picChg chg="add mod modCrop">
          <ac:chgData name="BieL corporation" userId="fba1715caf1cf42e" providerId="LiveId" clId="{472992F6-D8C0-4CEC-985C-DCB4CF65ED5D}" dt="2021-12-07T07:33:49.790" v="4369" actId="1036"/>
          <ac:picMkLst>
            <pc:docMk/>
            <pc:sldMk cId="557052812" sldId="284"/>
            <ac:picMk id="77" creationId="{9CEF256F-31B4-46A6-A1E5-E553F64479D6}"/>
          </ac:picMkLst>
        </pc:picChg>
        <pc:picChg chg="add mod ord">
          <ac:chgData name="BieL corporation" userId="fba1715caf1cf42e" providerId="LiveId" clId="{472992F6-D8C0-4CEC-985C-DCB4CF65ED5D}" dt="2021-12-07T07:36:54.699" v="4587" actId="1035"/>
          <ac:picMkLst>
            <pc:docMk/>
            <pc:sldMk cId="557052812" sldId="284"/>
            <ac:picMk id="78" creationId="{5C88C3CD-6C8A-47BF-BF0B-20F8ECF950E2}"/>
          </ac:picMkLst>
        </pc:picChg>
        <pc:picChg chg="add del mod">
          <ac:chgData name="BieL corporation" userId="fba1715caf1cf42e" providerId="LiveId" clId="{472992F6-D8C0-4CEC-985C-DCB4CF65ED5D}" dt="2021-12-07T07:21:54.909" v="3456" actId="478"/>
          <ac:picMkLst>
            <pc:docMk/>
            <pc:sldMk cId="557052812" sldId="284"/>
            <ac:picMk id="79" creationId="{65F77761-FF78-4606-BBF9-2BC12B733820}"/>
          </ac:picMkLst>
        </pc:picChg>
        <pc:picChg chg="del">
          <ac:chgData name="BieL corporation" userId="fba1715caf1cf42e" providerId="LiveId" clId="{472992F6-D8C0-4CEC-985C-DCB4CF65ED5D}" dt="2021-12-07T07:06:18.263" v="2532" actId="478"/>
          <ac:picMkLst>
            <pc:docMk/>
            <pc:sldMk cId="557052812" sldId="284"/>
            <ac:picMk id="85" creationId="{EE5E71F5-2DBC-4CEB-8BD0-8E4CDC94ED87}"/>
          </ac:picMkLst>
        </pc:picChg>
        <pc:picChg chg="del">
          <ac:chgData name="BieL corporation" userId="fba1715caf1cf42e" providerId="LiveId" clId="{472992F6-D8C0-4CEC-985C-DCB4CF65ED5D}" dt="2021-12-07T07:06:18.263" v="2532" actId="478"/>
          <ac:picMkLst>
            <pc:docMk/>
            <pc:sldMk cId="557052812" sldId="284"/>
            <ac:picMk id="86" creationId="{134B91FA-F8FD-4E6C-8796-10215E6314DE}"/>
          </ac:picMkLst>
        </pc:picChg>
        <pc:picChg chg="del">
          <ac:chgData name="BieL corporation" userId="fba1715caf1cf42e" providerId="LiveId" clId="{472992F6-D8C0-4CEC-985C-DCB4CF65ED5D}" dt="2021-12-07T07:06:18.263" v="2532" actId="478"/>
          <ac:picMkLst>
            <pc:docMk/>
            <pc:sldMk cId="557052812" sldId="284"/>
            <ac:picMk id="87" creationId="{A1F93EB4-1DEB-44A7-B2A0-DCCFCB0A40DE}"/>
          </ac:picMkLst>
        </pc:picChg>
        <pc:picChg chg="del">
          <ac:chgData name="BieL corporation" userId="fba1715caf1cf42e" providerId="LiveId" clId="{472992F6-D8C0-4CEC-985C-DCB4CF65ED5D}" dt="2021-12-07T07:15:27.719" v="3044" actId="478"/>
          <ac:picMkLst>
            <pc:docMk/>
            <pc:sldMk cId="557052812" sldId="284"/>
            <ac:picMk id="88" creationId="{29BF3638-D19A-487F-8145-3E6F3D792B56}"/>
          </ac:picMkLst>
        </pc:picChg>
        <pc:picChg chg="del">
          <ac:chgData name="BieL corporation" userId="fba1715caf1cf42e" providerId="LiveId" clId="{472992F6-D8C0-4CEC-985C-DCB4CF65ED5D}" dt="2021-12-07T07:15:27.719" v="3044" actId="478"/>
          <ac:picMkLst>
            <pc:docMk/>
            <pc:sldMk cId="557052812" sldId="284"/>
            <ac:picMk id="89" creationId="{86982538-2684-417A-B9FC-79159F2C3196}"/>
          </ac:picMkLst>
        </pc:picChg>
        <pc:picChg chg="del">
          <ac:chgData name="BieL corporation" userId="fba1715caf1cf42e" providerId="LiveId" clId="{472992F6-D8C0-4CEC-985C-DCB4CF65ED5D}" dt="2021-12-07T07:06:23.217" v="2533" actId="478"/>
          <ac:picMkLst>
            <pc:docMk/>
            <pc:sldMk cId="557052812" sldId="284"/>
            <ac:picMk id="91" creationId="{F0678ACF-334F-45EB-81DA-EC6D52FD9C78}"/>
          </ac:picMkLst>
        </pc:picChg>
        <pc:picChg chg="del">
          <ac:chgData name="BieL corporation" userId="fba1715caf1cf42e" providerId="LiveId" clId="{472992F6-D8C0-4CEC-985C-DCB4CF65ED5D}" dt="2021-12-07T07:06:23.217" v="2533" actId="478"/>
          <ac:picMkLst>
            <pc:docMk/>
            <pc:sldMk cId="557052812" sldId="284"/>
            <ac:picMk id="92" creationId="{B3FB82C0-A990-43EF-9FBD-57DC0E98981B}"/>
          </ac:picMkLst>
        </pc:picChg>
        <pc:picChg chg="del">
          <ac:chgData name="BieL corporation" userId="fba1715caf1cf42e" providerId="LiveId" clId="{472992F6-D8C0-4CEC-985C-DCB4CF65ED5D}" dt="2021-12-07T07:06:30.859" v="2534" actId="478"/>
          <ac:picMkLst>
            <pc:docMk/>
            <pc:sldMk cId="557052812" sldId="284"/>
            <ac:picMk id="98" creationId="{FFF3BA4F-D5E5-4A3A-B8E0-E9A3B9FB67CE}"/>
          </ac:picMkLst>
        </pc:picChg>
        <pc:picChg chg="del">
          <ac:chgData name="BieL corporation" userId="fba1715caf1cf42e" providerId="LiveId" clId="{472992F6-D8C0-4CEC-985C-DCB4CF65ED5D}" dt="2021-12-07T07:06:30.859" v="2534" actId="478"/>
          <ac:picMkLst>
            <pc:docMk/>
            <pc:sldMk cId="557052812" sldId="284"/>
            <ac:picMk id="99" creationId="{BD394BF9-6F3D-424A-8669-16DD1E76613E}"/>
          </ac:picMkLst>
        </pc:picChg>
        <pc:picChg chg="del">
          <ac:chgData name="BieL corporation" userId="fba1715caf1cf42e" providerId="LiveId" clId="{472992F6-D8C0-4CEC-985C-DCB4CF65ED5D}" dt="2021-12-07T07:06:30.859" v="2534" actId="478"/>
          <ac:picMkLst>
            <pc:docMk/>
            <pc:sldMk cId="557052812" sldId="284"/>
            <ac:picMk id="100" creationId="{D9AA1A1E-64E6-4415-80B3-A379B0B68F5D}"/>
          </ac:picMkLst>
        </pc:picChg>
        <pc:picChg chg="del">
          <ac:chgData name="BieL corporation" userId="fba1715caf1cf42e" providerId="LiveId" clId="{472992F6-D8C0-4CEC-985C-DCB4CF65ED5D}" dt="2021-12-07T07:06:30.859" v="2534" actId="478"/>
          <ac:picMkLst>
            <pc:docMk/>
            <pc:sldMk cId="557052812" sldId="284"/>
            <ac:picMk id="101" creationId="{6EB18F3F-2F65-4644-B198-EAF068ABD5D0}"/>
          </ac:picMkLst>
        </pc:picChg>
        <pc:picChg chg="del">
          <ac:chgData name="BieL corporation" userId="fba1715caf1cf42e" providerId="LiveId" clId="{472992F6-D8C0-4CEC-985C-DCB4CF65ED5D}" dt="2021-12-07T07:06:30.859" v="2534" actId="478"/>
          <ac:picMkLst>
            <pc:docMk/>
            <pc:sldMk cId="557052812" sldId="284"/>
            <ac:picMk id="102" creationId="{057A4EE9-9374-41A5-B7D8-14AE9A65BE93}"/>
          </ac:picMkLst>
        </pc:picChg>
        <pc:picChg chg="del">
          <ac:chgData name="BieL corporation" userId="fba1715caf1cf42e" providerId="LiveId" clId="{472992F6-D8C0-4CEC-985C-DCB4CF65ED5D}" dt="2021-12-07T07:06:30.859" v="2534" actId="478"/>
          <ac:picMkLst>
            <pc:docMk/>
            <pc:sldMk cId="557052812" sldId="284"/>
            <ac:picMk id="103" creationId="{E9C49F15-66A0-41D7-9641-2CB4B8E435D5}"/>
          </ac:picMkLst>
        </pc:picChg>
        <pc:cxnChg chg="del">
          <ac:chgData name="BieL corporation" userId="fba1715caf1cf42e" providerId="LiveId" clId="{472992F6-D8C0-4CEC-985C-DCB4CF65ED5D}" dt="2021-12-07T07:37:26.479" v="4602" actId="478"/>
          <ac:cxnSpMkLst>
            <pc:docMk/>
            <pc:sldMk cId="557052812" sldId="284"/>
            <ac:cxnSpMk id="3" creationId="{DAC1876A-1BD3-412F-9CB5-8AAB41623B34}"/>
          </ac:cxnSpMkLst>
        </pc:cxnChg>
        <pc:cxnChg chg="del mod">
          <ac:chgData name="BieL corporation" userId="fba1715caf1cf42e" providerId="LiveId" clId="{472992F6-D8C0-4CEC-985C-DCB4CF65ED5D}" dt="2021-12-07T07:08:10.714" v="2576" actId="478"/>
          <ac:cxnSpMkLst>
            <pc:docMk/>
            <pc:sldMk cId="557052812" sldId="284"/>
            <ac:cxnSpMk id="61" creationId="{9A5A8F27-5178-4764-A3BA-3440E5303F87}"/>
          </ac:cxnSpMkLst>
        </pc:cxnChg>
      </pc:sldChg>
      <pc:sldChg chg="add del">
        <pc:chgData name="BieL corporation" userId="fba1715caf1cf42e" providerId="LiveId" clId="{472992F6-D8C0-4CEC-985C-DCB4CF65ED5D}" dt="2021-12-07T06:27:01.489" v="103"/>
        <pc:sldMkLst>
          <pc:docMk/>
          <pc:sldMk cId="4056301121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457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372" y="1"/>
            <a:ext cx="4301543" cy="341457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E1B0ED50-BEAC-4920-B0A7-9E581AB9B001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6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6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21CA014B-119D-41D3-8D7E-21E8AF88A9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71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1543" cy="341064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7" y="3"/>
            <a:ext cx="4301543" cy="341064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8B81D369-70CC-4B60-AB75-502A27AF6A47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02100" y="849313"/>
            <a:ext cx="172243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41063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D4E8E26F-CC73-4B91-A50B-FE4C35EC5E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63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76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9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0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42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25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88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6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08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01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36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33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843B-C300-4E3D-B1C8-7C3513CC5D9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FA77-4E2D-441E-AE2E-5A833E9830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19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biel.kr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biel@outlook.kr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제목 1">
            <a:extLst>
              <a:ext uri="{FF2B5EF4-FFF2-40B4-BE49-F238E27FC236}">
                <a16:creationId xmlns:a16="http://schemas.microsoft.com/office/drawing/2014/main" id="{AF0E4C74-90A7-4E7E-9EE6-14F35D264B17}"/>
              </a:ext>
            </a:extLst>
          </p:cNvPr>
          <p:cNvSpPr txBox="1">
            <a:spLocks/>
          </p:cNvSpPr>
          <p:nvPr/>
        </p:nvSpPr>
        <p:spPr>
          <a:xfrm>
            <a:off x="-1" y="310385"/>
            <a:ext cx="1826393" cy="564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500" b="1" i="1" dirty="0">
                <a:solidFill>
                  <a:srgbClr val="005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Safe-T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9A5A8F27-5178-4764-A3BA-3440E5303F87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1826392" y="592507"/>
            <a:ext cx="5031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F981AC0-7257-4843-9FC1-AB7E7003C459}"/>
              </a:ext>
            </a:extLst>
          </p:cNvPr>
          <p:cNvSpPr/>
          <p:nvPr/>
        </p:nvSpPr>
        <p:spPr>
          <a:xfrm>
            <a:off x="72647" y="898033"/>
            <a:ext cx="590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Face Mapping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이용한 터널 낙반사고 예측시스템</a:t>
            </a: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1CA8A001-EC9F-45B5-B0C8-A1FC2234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2" y="1446433"/>
            <a:ext cx="2452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3200"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현장 자료 수집 및 데이터 분석</a:t>
            </a:r>
            <a:endParaRPr kumimoji="1" lang="en-US" altLang="ko-KR" sz="1400" b="1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472C4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8CE9FCB1-05BB-4E14-A041-DE8C0F790383}"/>
              </a:ext>
            </a:extLst>
          </p:cNvPr>
          <p:cNvGrpSpPr/>
          <p:nvPr/>
        </p:nvGrpSpPr>
        <p:grpSpPr>
          <a:xfrm>
            <a:off x="194452" y="1487665"/>
            <a:ext cx="45720" cy="236588"/>
            <a:chOff x="1669256" y="792956"/>
            <a:chExt cx="45720" cy="236588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04F34FFC-E827-49E3-972F-8AC736321E45}"/>
                </a:ext>
              </a:extLst>
            </p:cNvPr>
            <p:cNvSpPr/>
            <p:nvPr/>
          </p:nvSpPr>
          <p:spPr>
            <a:xfrm>
              <a:off x="1669256" y="792956"/>
              <a:ext cx="45720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147EF620-135C-462C-8AE4-CA6FCA0D8027}"/>
                </a:ext>
              </a:extLst>
            </p:cNvPr>
            <p:cNvSpPr/>
            <p:nvPr/>
          </p:nvSpPr>
          <p:spPr>
            <a:xfrm>
              <a:off x="1669256" y="921544"/>
              <a:ext cx="45720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1" name="Rectangle 3">
            <a:extLst>
              <a:ext uri="{FF2B5EF4-FFF2-40B4-BE49-F238E27FC236}">
                <a16:creationId xmlns:a16="http://schemas.microsoft.com/office/drawing/2014/main" id="{8CC50BC5-6AFC-45DC-BC59-2E8B0A00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830" y="4592187"/>
            <a:ext cx="2403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3200"/>
              <a:buFontTx/>
              <a:buNone/>
              <a:tabLst/>
              <a:defRPr/>
            </a:pPr>
            <a:r>
              <a:rPr kumimoji="1"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낙반 예측을 위한 페이스 맵핑</a:t>
            </a:r>
            <a:endParaRPr kumimoji="1" lang="en-US" altLang="ko-KR" sz="1400" b="1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472C4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B52DD895-4B76-44E1-AE66-8B5D68111128}"/>
              </a:ext>
            </a:extLst>
          </p:cNvPr>
          <p:cNvGrpSpPr/>
          <p:nvPr/>
        </p:nvGrpSpPr>
        <p:grpSpPr>
          <a:xfrm>
            <a:off x="3561970" y="4633419"/>
            <a:ext cx="45720" cy="236588"/>
            <a:chOff x="1669256" y="792956"/>
            <a:chExt cx="45720" cy="236588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867A28AD-E0B1-43E0-8880-3C8D53A9505D}"/>
                </a:ext>
              </a:extLst>
            </p:cNvPr>
            <p:cNvSpPr/>
            <p:nvPr/>
          </p:nvSpPr>
          <p:spPr>
            <a:xfrm>
              <a:off x="1669256" y="792956"/>
              <a:ext cx="45720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980C4C68-D9D9-40CD-B6CD-CDA469DB31B2}"/>
                </a:ext>
              </a:extLst>
            </p:cNvPr>
            <p:cNvSpPr/>
            <p:nvPr/>
          </p:nvSpPr>
          <p:spPr>
            <a:xfrm>
              <a:off x="1669256" y="921544"/>
              <a:ext cx="45720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728BDE37-2137-4FA3-94C4-CC48DB14B7A8}"/>
              </a:ext>
            </a:extLst>
          </p:cNvPr>
          <p:cNvSpPr/>
          <p:nvPr/>
        </p:nvSpPr>
        <p:spPr>
          <a:xfrm>
            <a:off x="3580553" y="4882882"/>
            <a:ext cx="2996221" cy="1092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/>
              <a:t>인공신경망 기반의 </a:t>
            </a:r>
            <a:r>
              <a:rPr lang="ko-KR" altLang="en-US" sz="1100" b="1" dirty="0" err="1"/>
              <a:t>절리</a:t>
            </a:r>
            <a:r>
              <a:rPr lang="ko-KR" altLang="en-US" sz="1100" b="1" dirty="0"/>
              <a:t> 자동 인식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인공신경망의 일종인 </a:t>
            </a:r>
            <a:r>
              <a:rPr lang="en-US" altLang="ko-KR" sz="900" dirty="0"/>
              <a:t>CNN </a:t>
            </a:r>
            <a:r>
              <a:rPr lang="ko-KR" altLang="en-US" sz="900" dirty="0"/>
              <a:t>알고리즘을 이용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현장에서 촬영한 이미지와 </a:t>
            </a:r>
            <a:r>
              <a:rPr lang="en-US" altLang="ko-KR" sz="900" dirty="0"/>
              <a:t>3</a:t>
            </a:r>
            <a:r>
              <a:rPr lang="ko-KR" altLang="en-US" sz="900" dirty="0"/>
              <a:t>차원 포인트 클라우드를 이용하여 </a:t>
            </a:r>
            <a:r>
              <a:rPr lang="ko-KR" altLang="en-US" sz="900" dirty="0" err="1"/>
              <a:t>절리와</a:t>
            </a:r>
            <a:r>
              <a:rPr lang="ko-KR" altLang="en-US" sz="900" dirty="0"/>
              <a:t> 불연속면을 자동으로 인식하고</a:t>
            </a:r>
            <a:r>
              <a:rPr lang="en-US" altLang="ko-KR" sz="900" dirty="0"/>
              <a:t>, </a:t>
            </a:r>
            <a:r>
              <a:rPr lang="ko-KR" altLang="en-US" sz="900" dirty="0" err="1"/>
              <a:t>유사절리군을</a:t>
            </a:r>
            <a:r>
              <a:rPr lang="ko-KR" altLang="en-US" sz="900" dirty="0"/>
              <a:t> 도출</a:t>
            </a:r>
            <a:endParaRPr lang="en-US" altLang="ko-KR" sz="900" dirty="0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29EC3340-29D9-4856-9B29-D7829CBBDB88}"/>
              </a:ext>
            </a:extLst>
          </p:cNvPr>
          <p:cNvSpPr/>
          <p:nvPr/>
        </p:nvSpPr>
        <p:spPr>
          <a:xfrm>
            <a:off x="3585036" y="6056474"/>
            <a:ext cx="2996221" cy="15457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/>
              <a:t>불연속면의 정보 추출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900" dirty="0" err="1"/>
              <a:t>딥러닝에</a:t>
            </a:r>
            <a:r>
              <a:rPr lang="ko-KR" altLang="en-US" sz="900" dirty="0"/>
              <a:t> 의해 자동으로 추출된 </a:t>
            </a:r>
            <a:r>
              <a:rPr lang="ko-KR" altLang="en-US" sz="900" dirty="0" err="1"/>
              <a:t>절리군에서</a:t>
            </a:r>
            <a:r>
              <a:rPr lang="ko-KR" altLang="en-US" sz="900" dirty="0"/>
              <a:t> 주된 패턴을 갖는 주절리를 클러스터링 알고리즘으로 선별하여 </a:t>
            </a:r>
            <a:r>
              <a:rPr lang="en-US" altLang="ko-KR" sz="900" dirty="0"/>
              <a:t>3</a:t>
            </a:r>
            <a:r>
              <a:rPr lang="ko-KR" altLang="en-US" sz="900" dirty="0"/>
              <a:t>개 이상의 </a:t>
            </a:r>
            <a:r>
              <a:rPr lang="ko-KR" altLang="en-US" sz="900" dirty="0" err="1"/>
              <a:t>주절리</a:t>
            </a:r>
            <a:r>
              <a:rPr lang="ko-KR" altLang="en-US" sz="900" dirty="0"/>
              <a:t> 도출</a:t>
            </a:r>
          </a:p>
          <a:p>
            <a:pPr>
              <a:lnSpc>
                <a:spcPct val="150000"/>
              </a:lnSpc>
            </a:pPr>
            <a:r>
              <a:rPr lang="ko-KR" altLang="en-US" sz="900" dirty="0"/>
              <a:t>추출된 주절리와 매칭되는 위치에서의 </a:t>
            </a:r>
            <a:r>
              <a:rPr lang="en-US" altLang="ko-KR" sz="900" dirty="0"/>
              <a:t>3</a:t>
            </a:r>
            <a:r>
              <a:rPr lang="ko-KR" altLang="en-US" sz="900" dirty="0"/>
              <a:t>차원 </a:t>
            </a:r>
            <a:r>
              <a:rPr lang="ko-KR" altLang="en-US" sz="900" dirty="0" err="1"/>
              <a:t>점군</a:t>
            </a:r>
            <a:r>
              <a:rPr lang="ko-KR" altLang="en-US" sz="900" dirty="0"/>
              <a:t> 정보를 근거로 </a:t>
            </a:r>
            <a:r>
              <a:rPr lang="en-US" altLang="ko-KR" sz="900" dirty="0"/>
              <a:t>Dip, Dip direction </a:t>
            </a:r>
            <a:r>
              <a:rPr lang="ko-KR" altLang="en-US" sz="900" dirty="0"/>
              <a:t>계산</a:t>
            </a:r>
          </a:p>
          <a:p>
            <a:pPr>
              <a:lnSpc>
                <a:spcPct val="150000"/>
              </a:lnSpc>
            </a:pPr>
            <a:r>
              <a:rPr lang="en-US" altLang="ko-KR" sz="900" dirty="0"/>
              <a:t>Block Theory </a:t>
            </a:r>
            <a:r>
              <a:rPr lang="ko-KR" altLang="en-US" sz="900" dirty="0"/>
              <a:t>에 의한 분석 프로그램의 입력자료 생성</a:t>
            </a: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D936D90F-50D2-4ACC-8BEB-C6C8A0ECC650}"/>
              </a:ext>
            </a:extLst>
          </p:cNvPr>
          <p:cNvSpPr/>
          <p:nvPr/>
        </p:nvSpPr>
        <p:spPr>
          <a:xfrm>
            <a:off x="3585036" y="7692700"/>
            <a:ext cx="2996221" cy="1092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/>
              <a:t>Key Block</a:t>
            </a:r>
            <a:r>
              <a:rPr lang="ko-KR" altLang="en-US" sz="1100" b="1" dirty="0"/>
              <a:t>의 안전율 계산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DIP, DIP Direction </a:t>
            </a:r>
            <a:r>
              <a:rPr lang="ko-KR" altLang="en-US" sz="900" dirty="0"/>
              <a:t>을 기본 자료로 하여 </a:t>
            </a:r>
            <a:r>
              <a:rPr lang="ko-KR" altLang="en-US" sz="900" dirty="0" err="1"/>
              <a:t>주절리</a:t>
            </a:r>
            <a:r>
              <a:rPr lang="ko-KR" altLang="en-US" sz="900" dirty="0"/>
              <a:t> 셋에 대한 분석을 수행</a:t>
            </a:r>
            <a:r>
              <a:rPr lang="en-US" altLang="ko-KR" sz="900" dirty="0"/>
              <a:t>. Key Block </a:t>
            </a:r>
            <a:r>
              <a:rPr lang="ko-KR" altLang="en-US" sz="900" dirty="0"/>
              <a:t>추출</a:t>
            </a:r>
            <a:r>
              <a:rPr lang="en-US" altLang="ko-KR" sz="900" dirty="0"/>
              <a:t>, </a:t>
            </a:r>
            <a:r>
              <a:rPr lang="ko-KR" altLang="en-US" sz="900" dirty="0"/>
              <a:t>안전율 계산</a:t>
            </a:r>
            <a:r>
              <a:rPr lang="en-US" altLang="ko-KR" sz="900" dirty="0"/>
              <a:t>. </a:t>
            </a:r>
            <a:r>
              <a:rPr lang="ko-KR" altLang="en-US" sz="900" dirty="0"/>
              <a:t>보강 패턴에 기초한 안전율 계산</a:t>
            </a:r>
            <a:r>
              <a:rPr lang="en-US" altLang="ko-KR" sz="900" dirty="0"/>
              <a:t>, </a:t>
            </a:r>
            <a:r>
              <a:rPr lang="ko-KR" altLang="en-US" sz="900" dirty="0"/>
              <a:t>설계 </a:t>
            </a:r>
            <a:r>
              <a:rPr lang="ko-KR" altLang="en-US" sz="900" dirty="0" err="1"/>
              <a:t>상황별</a:t>
            </a:r>
            <a:r>
              <a:rPr lang="ko-KR" altLang="en-US" sz="900" dirty="0"/>
              <a:t> 케이스 분석 </a:t>
            </a: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EE5E71F5-2DBC-4CEB-8BD0-8E4CDC94E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7" y="3911817"/>
            <a:ext cx="3119658" cy="1618954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134B91FA-F8FD-4E6C-8796-10215E631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7" y="5535278"/>
            <a:ext cx="3119657" cy="1622223"/>
          </a:xfrm>
          <a:prstGeom prst="rect">
            <a:avLst/>
          </a:prstGeom>
        </p:spPr>
      </p:pic>
      <p:sp>
        <p:nvSpPr>
          <p:cNvPr id="94" name="직사각형 93">
            <a:extLst>
              <a:ext uri="{FF2B5EF4-FFF2-40B4-BE49-F238E27FC236}">
                <a16:creationId xmlns:a16="http://schemas.microsoft.com/office/drawing/2014/main" id="{D0E73651-CB12-4970-B448-B23DD4AC0320}"/>
              </a:ext>
            </a:extLst>
          </p:cNvPr>
          <p:cNvSpPr/>
          <p:nvPr/>
        </p:nvSpPr>
        <p:spPr>
          <a:xfrm>
            <a:off x="237105" y="8629721"/>
            <a:ext cx="1324327" cy="311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b="1" dirty="0"/>
              <a:t>위험정보 메시지 전달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F73E75D-C9B1-42FD-B0B2-2A7E49087463}"/>
              </a:ext>
            </a:extLst>
          </p:cNvPr>
          <p:cNvSpPr/>
          <p:nvPr/>
        </p:nvSpPr>
        <p:spPr>
          <a:xfrm>
            <a:off x="235964" y="1807342"/>
            <a:ext cx="2996221" cy="9962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/>
              <a:t>시스템 도입 목적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 </a:t>
            </a:r>
            <a:r>
              <a:rPr lang="en-US" altLang="ko-KR" sz="900" dirty="0"/>
              <a:t>- </a:t>
            </a:r>
            <a:r>
              <a:rPr lang="ko-KR" altLang="en-US" sz="900" dirty="0"/>
              <a:t>터널 </a:t>
            </a:r>
            <a:r>
              <a:rPr lang="ko-KR" altLang="en-US" sz="900" dirty="0" err="1"/>
              <a:t>공사중</a:t>
            </a:r>
            <a:r>
              <a:rPr lang="ko-KR" altLang="en-US" sz="900" dirty="0"/>
              <a:t> 발생가능한 낙반</a:t>
            </a:r>
            <a:r>
              <a:rPr lang="en-US" altLang="ko-KR" sz="900" dirty="0"/>
              <a:t>, </a:t>
            </a:r>
            <a:r>
              <a:rPr lang="ko-KR" altLang="en-US" sz="900" dirty="0"/>
              <a:t>붕락에 대한 시뮬레이션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 - </a:t>
            </a:r>
            <a:r>
              <a:rPr lang="ko-KR" altLang="en-US" sz="900" dirty="0"/>
              <a:t>태블릿을 이용한 작업시간 단축 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 - </a:t>
            </a:r>
            <a:r>
              <a:rPr lang="ko-KR" altLang="en-US" sz="900" dirty="0"/>
              <a:t>객관적인 정보의 공유와 빠른 의사결정</a:t>
            </a:r>
            <a:endParaRPr lang="en-US" altLang="ko-KR" sz="900" dirty="0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91EC6D6A-EF94-49B0-BE14-6D7C17B344BB}"/>
              </a:ext>
            </a:extLst>
          </p:cNvPr>
          <p:cNvSpPr/>
          <p:nvPr/>
        </p:nvSpPr>
        <p:spPr>
          <a:xfrm>
            <a:off x="240447" y="2753115"/>
            <a:ext cx="2996221" cy="9962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/>
              <a:t>검토를 위한 현장 자료 수집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 </a:t>
            </a:r>
            <a:r>
              <a:rPr lang="en-US" altLang="ko-KR" sz="900" dirty="0"/>
              <a:t>- 3</a:t>
            </a:r>
            <a:r>
              <a:rPr lang="ko-KR" altLang="en-US" sz="900" dirty="0"/>
              <a:t>차원 포인트 클라우드 </a:t>
            </a:r>
            <a:r>
              <a:rPr lang="en-US" altLang="ko-KR" sz="900" dirty="0"/>
              <a:t>: </a:t>
            </a:r>
            <a:r>
              <a:rPr lang="ko-KR" altLang="en-US" sz="900" dirty="0"/>
              <a:t>레이저 스캐너 이용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 - </a:t>
            </a:r>
            <a:r>
              <a:rPr lang="ko-KR" altLang="en-US" sz="900" dirty="0" err="1"/>
              <a:t>굴착면</a:t>
            </a:r>
            <a:r>
              <a:rPr lang="ko-KR" altLang="en-US" sz="900" dirty="0"/>
              <a:t> 사진 </a:t>
            </a:r>
            <a:r>
              <a:rPr lang="en-US" altLang="ko-KR" sz="900" dirty="0"/>
              <a:t>: </a:t>
            </a:r>
            <a:r>
              <a:rPr lang="ko-KR" altLang="en-US" sz="900" dirty="0"/>
              <a:t>스마트폰 이용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 - </a:t>
            </a:r>
            <a:r>
              <a:rPr lang="ko-KR" altLang="en-US" sz="900" dirty="0"/>
              <a:t>일상적인 시공업무를 통해 분석자료 수집</a:t>
            </a:r>
            <a:endParaRPr lang="en-US" altLang="ko-KR" sz="900" dirty="0"/>
          </a:p>
        </p:txBody>
      </p:sp>
      <p:pic>
        <p:nvPicPr>
          <p:cNvPr id="98" name="그림 97" descr="대지, 실외, 돌, 콘크리트이(가) 표시된 사진&#10;&#10;자동 생성된 설명">
            <a:extLst>
              <a:ext uri="{FF2B5EF4-FFF2-40B4-BE49-F238E27FC236}">
                <a16:creationId xmlns:a16="http://schemas.microsoft.com/office/drawing/2014/main" id="{FFF3BA4F-D5E5-4A3A-B8E0-E9A3B9FB6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28" y="1559529"/>
            <a:ext cx="1124386" cy="1499181"/>
          </a:xfrm>
          <a:prstGeom prst="rect">
            <a:avLst/>
          </a:prstGeom>
        </p:spPr>
      </p:pic>
      <p:pic>
        <p:nvPicPr>
          <p:cNvPr id="99" name="그림 98" descr="대지, 돌, 콘크리트, 시멘트이(가) 표시된 사진&#10;&#10;자동 생성된 설명">
            <a:extLst>
              <a:ext uri="{FF2B5EF4-FFF2-40B4-BE49-F238E27FC236}">
                <a16:creationId xmlns:a16="http://schemas.microsoft.com/office/drawing/2014/main" id="{BD394BF9-6F3D-424A-8669-16DD1E7661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71" y="1558251"/>
            <a:ext cx="1477876" cy="1044477"/>
          </a:xfrm>
          <a:prstGeom prst="rect">
            <a:avLst/>
          </a:prstGeom>
        </p:spPr>
      </p:pic>
      <p:pic>
        <p:nvPicPr>
          <p:cNvPr id="100" name="그림 99" descr="텍스트, 모니터, 전자기기이(가) 표시된 사진&#10;&#10;자동 생성된 설명">
            <a:extLst>
              <a:ext uri="{FF2B5EF4-FFF2-40B4-BE49-F238E27FC236}">
                <a16:creationId xmlns:a16="http://schemas.microsoft.com/office/drawing/2014/main" id="{D9AA1A1E-64E6-4415-80B3-A379B0B68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4" y="2057086"/>
            <a:ext cx="417202" cy="558276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6EB18F3F-2F65-4644-B198-EAF068ABD5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17334" b="50000"/>
          <a:stretch/>
        </p:blipFill>
        <p:spPr>
          <a:xfrm>
            <a:off x="5948265" y="2354167"/>
            <a:ext cx="814837" cy="942968"/>
          </a:xfrm>
          <a:prstGeom prst="rect">
            <a:avLst/>
          </a:prstGeom>
        </p:spPr>
      </p:pic>
      <p:pic>
        <p:nvPicPr>
          <p:cNvPr id="102" name="그래픽 101" descr="클라우드 동기화 윤곽선">
            <a:extLst>
              <a:ext uri="{FF2B5EF4-FFF2-40B4-BE49-F238E27FC236}">
                <a16:creationId xmlns:a16="http://schemas.microsoft.com/office/drawing/2014/main" id="{057A4EE9-9374-41A5-B7D8-14AE9A65B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3762" y="2688101"/>
            <a:ext cx="693879" cy="693879"/>
          </a:xfrm>
          <a:prstGeom prst="rect">
            <a:avLst/>
          </a:prstGeom>
        </p:spPr>
      </p:pic>
      <p:pic>
        <p:nvPicPr>
          <p:cNvPr id="103" name="그래픽 102" descr="컴퓨터 윤곽선">
            <a:extLst>
              <a:ext uri="{FF2B5EF4-FFF2-40B4-BE49-F238E27FC236}">
                <a16:creationId xmlns:a16="http://schemas.microsoft.com/office/drawing/2014/main" id="{E9C49F15-66A0-41D7-9641-2CB4B8E43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62120" y="3590826"/>
            <a:ext cx="787477" cy="787477"/>
          </a:xfrm>
          <a:prstGeom prst="rect">
            <a:avLst/>
          </a:prstGeom>
        </p:spPr>
      </p:pic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5EA1BFDF-A647-4359-A7DA-E3835B12F79A}"/>
              </a:ext>
            </a:extLst>
          </p:cNvPr>
          <p:cNvSpPr/>
          <p:nvPr/>
        </p:nvSpPr>
        <p:spPr>
          <a:xfrm>
            <a:off x="4518497" y="3208853"/>
            <a:ext cx="1751942" cy="307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b="1"/>
              <a:t>현장 수집자료를 서버로 전송</a:t>
            </a:r>
            <a:endParaRPr lang="ko-KR" altLang="en-US" sz="900" b="1" dirty="0"/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457CB48A-567D-46D9-AA5D-708515D20265}"/>
              </a:ext>
            </a:extLst>
          </p:cNvPr>
          <p:cNvSpPr/>
          <p:nvPr/>
        </p:nvSpPr>
        <p:spPr>
          <a:xfrm>
            <a:off x="3514455" y="4221861"/>
            <a:ext cx="1399799" cy="2850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900" b="1" dirty="0"/>
              <a:t>AI</a:t>
            </a:r>
            <a:r>
              <a:rPr lang="ko-KR" altLang="en-US" sz="900" b="1" dirty="0"/>
              <a:t>서버에서 데이터 분석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2D34671-4F45-4E34-8F03-E8CFC7CEB9A4}"/>
              </a:ext>
            </a:extLst>
          </p:cNvPr>
          <p:cNvGrpSpPr/>
          <p:nvPr/>
        </p:nvGrpSpPr>
        <p:grpSpPr>
          <a:xfrm>
            <a:off x="4888593" y="3229599"/>
            <a:ext cx="1636908" cy="1503526"/>
            <a:chOff x="5860447" y="4408294"/>
            <a:chExt cx="2140553" cy="1889327"/>
          </a:xfrm>
        </p:grpSpPr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CFDB02FD-DDF8-47A2-9C3C-3D2AB9833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650" y="5017574"/>
              <a:ext cx="1560598" cy="996280"/>
            </a:xfrm>
            <a:prstGeom prst="rect">
              <a:avLst/>
            </a:prstGeom>
          </p:spPr>
        </p:pic>
        <p:pic>
          <p:nvPicPr>
            <p:cNvPr id="107" name="그래픽 106" descr="브라우저 창 윤곽선">
              <a:extLst>
                <a:ext uri="{FF2B5EF4-FFF2-40B4-BE49-F238E27FC236}">
                  <a16:creationId xmlns:a16="http://schemas.microsoft.com/office/drawing/2014/main" id="{A446B989-3217-4EE7-B391-C9311F760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60447" y="4408294"/>
              <a:ext cx="2140553" cy="1889327"/>
            </a:xfrm>
            <a:prstGeom prst="rect">
              <a:avLst/>
            </a:prstGeom>
          </p:spPr>
        </p:pic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8C7B6DF2-0865-F29A-F044-B5469B6820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92" y="7245350"/>
            <a:ext cx="1052107" cy="1866900"/>
          </a:xfrm>
          <a:prstGeom prst="rect">
            <a:avLst/>
          </a:prstGeom>
        </p:spPr>
      </p:pic>
      <p:pic>
        <p:nvPicPr>
          <p:cNvPr id="46" name="그림 45" descr="텍스트이(가) 표시된 사진&#10;&#10;자동 생성된 설명">
            <a:extLst>
              <a:ext uri="{FF2B5EF4-FFF2-40B4-BE49-F238E27FC236}">
                <a16:creationId xmlns:a16="http://schemas.microsoft.com/office/drawing/2014/main" id="{B84FD28B-B1FB-F26F-E235-5C87173F4F2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0"/>
          <a:stretch/>
        </p:blipFill>
        <p:spPr>
          <a:xfrm>
            <a:off x="255412" y="7667447"/>
            <a:ext cx="1324327" cy="94616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7" name="화살표: 오른쪽 8">
            <a:extLst>
              <a:ext uri="{FF2B5EF4-FFF2-40B4-BE49-F238E27FC236}">
                <a16:creationId xmlns:a16="http://schemas.microsoft.com/office/drawing/2014/main" id="{6E27BEFE-65A9-CF24-F2CC-F8037CCFFF56}"/>
              </a:ext>
            </a:extLst>
          </p:cNvPr>
          <p:cNvSpPr/>
          <p:nvPr/>
        </p:nvSpPr>
        <p:spPr>
          <a:xfrm>
            <a:off x="1826393" y="7984584"/>
            <a:ext cx="322459" cy="31188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E1887-68F5-59AC-0B03-6BD531D70012}"/>
              </a:ext>
            </a:extLst>
          </p:cNvPr>
          <p:cNvSpPr txBox="1"/>
          <p:nvPr/>
        </p:nvSpPr>
        <p:spPr>
          <a:xfrm>
            <a:off x="1637632" y="7761067"/>
            <a:ext cx="914400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ko-KR" altLang="en-US" sz="1000" dirty="0">
                <a:solidFill>
                  <a:srgbClr val="0070C0"/>
                </a:solidFill>
              </a:rPr>
              <a:t>링크 확인</a:t>
            </a:r>
          </a:p>
        </p:txBody>
      </p:sp>
    </p:spTree>
    <p:extLst>
      <p:ext uri="{BB962C8B-B14F-4D97-AF65-F5344CB8AC3E}">
        <p14:creationId xmlns:p14="http://schemas.microsoft.com/office/powerpoint/2010/main" val="162172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그림 77" descr="텍스트, 컴퓨터, 실내, 노트북이(가) 표시된 사진&#10;&#10;자동 생성된 설명">
            <a:extLst>
              <a:ext uri="{FF2B5EF4-FFF2-40B4-BE49-F238E27FC236}">
                <a16:creationId xmlns:a16="http://schemas.microsoft.com/office/drawing/2014/main" id="{5C88C3CD-6C8A-47BF-BF0B-20F8ECF95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25" y="3410571"/>
            <a:ext cx="2313950" cy="1402581"/>
          </a:xfrm>
          <a:prstGeom prst="rect">
            <a:avLst/>
          </a:prstGeom>
        </p:spPr>
      </p:pic>
      <p:sp>
        <p:nvSpPr>
          <p:cNvPr id="63" name="Rectangle 3">
            <a:extLst>
              <a:ext uri="{FF2B5EF4-FFF2-40B4-BE49-F238E27FC236}">
                <a16:creationId xmlns:a16="http://schemas.microsoft.com/office/drawing/2014/main" id="{1CA8A001-EC9F-45B5-B0C8-A1FC2234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2" y="1150599"/>
            <a:ext cx="241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3200"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절리인식에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근거한 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RMR 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평가</a:t>
            </a:r>
            <a:endParaRPr kumimoji="1" lang="en-US" altLang="ko-KR" sz="1400" b="1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472C4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8CE9FCB1-05BB-4E14-A041-DE8C0F790383}"/>
              </a:ext>
            </a:extLst>
          </p:cNvPr>
          <p:cNvGrpSpPr/>
          <p:nvPr/>
        </p:nvGrpSpPr>
        <p:grpSpPr>
          <a:xfrm>
            <a:off x="194452" y="1191831"/>
            <a:ext cx="45720" cy="236588"/>
            <a:chOff x="1669256" y="792956"/>
            <a:chExt cx="45720" cy="236588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04F34FFC-E827-49E3-972F-8AC736321E45}"/>
                </a:ext>
              </a:extLst>
            </p:cNvPr>
            <p:cNvSpPr/>
            <p:nvPr/>
          </p:nvSpPr>
          <p:spPr>
            <a:xfrm>
              <a:off x="1669256" y="792956"/>
              <a:ext cx="45720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147EF620-135C-462C-8AE4-CA6FCA0D8027}"/>
                </a:ext>
              </a:extLst>
            </p:cNvPr>
            <p:cNvSpPr/>
            <p:nvPr/>
          </p:nvSpPr>
          <p:spPr>
            <a:xfrm>
              <a:off x="1669256" y="921544"/>
              <a:ext cx="45720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1" name="Rectangle 3">
            <a:extLst>
              <a:ext uri="{FF2B5EF4-FFF2-40B4-BE49-F238E27FC236}">
                <a16:creationId xmlns:a16="http://schemas.microsoft.com/office/drawing/2014/main" id="{8CC50BC5-6AFC-45DC-BC59-2E8B0A00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830" y="4941809"/>
            <a:ext cx="3161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3200"/>
              <a:buFontTx/>
              <a:buNone/>
              <a:tabLst/>
              <a:defRPr/>
            </a:pPr>
            <a:r>
              <a:rPr kumimoji="1"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디지털 스케치</a:t>
            </a:r>
            <a:r>
              <a:rPr kumimoji="1"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1"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 자동화</a:t>
            </a:r>
            <a:r>
              <a:rPr kumimoji="1"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1"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472C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온라인 공유</a:t>
            </a:r>
            <a:endParaRPr kumimoji="1" lang="en-US" altLang="ko-KR" sz="1400" b="1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472C4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B52DD895-4B76-44E1-AE66-8B5D68111128}"/>
              </a:ext>
            </a:extLst>
          </p:cNvPr>
          <p:cNvGrpSpPr/>
          <p:nvPr/>
        </p:nvGrpSpPr>
        <p:grpSpPr>
          <a:xfrm>
            <a:off x="3561970" y="4983041"/>
            <a:ext cx="45720" cy="236588"/>
            <a:chOff x="1669256" y="792956"/>
            <a:chExt cx="45720" cy="236588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867A28AD-E0B1-43E0-8880-3C8D53A9505D}"/>
                </a:ext>
              </a:extLst>
            </p:cNvPr>
            <p:cNvSpPr/>
            <p:nvPr/>
          </p:nvSpPr>
          <p:spPr>
            <a:xfrm>
              <a:off x="1669256" y="792956"/>
              <a:ext cx="45720" cy="1285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980C4C68-D9D9-40CD-B6CD-CDA469DB31B2}"/>
                </a:ext>
              </a:extLst>
            </p:cNvPr>
            <p:cNvSpPr/>
            <p:nvPr/>
          </p:nvSpPr>
          <p:spPr>
            <a:xfrm>
              <a:off x="1669256" y="921544"/>
              <a:ext cx="45720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728BDE37-2137-4FA3-94C4-CC48DB14B7A8}"/>
              </a:ext>
            </a:extLst>
          </p:cNvPr>
          <p:cNvSpPr/>
          <p:nvPr/>
        </p:nvSpPr>
        <p:spPr>
          <a:xfrm>
            <a:off x="3580553" y="5232504"/>
            <a:ext cx="3124032" cy="21977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/>
              <a:t>컬러사진 배경의 </a:t>
            </a:r>
            <a:r>
              <a:rPr lang="ko-KR" altLang="en-US" sz="1100" b="1" dirty="0" err="1"/>
              <a:t>굴착면</a:t>
            </a:r>
            <a:r>
              <a:rPr lang="ko-KR" altLang="en-US" sz="1100" b="1" dirty="0"/>
              <a:t> 관찰도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사진을 배경으로 </a:t>
            </a:r>
            <a:r>
              <a:rPr lang="ko-KR" altLang="en-US" sz="900" dirty="0" err="1"/>
              <a:t>굴착면관찰도가</a:t>
            </a:r>
            <a:r>
              <a:rPr lang="ko-KR" altLang="en-US" sz="900" dirty="0"/>
              <a:t> 그려지므로</a:t>
            </a:r>
            <a:r>
              <a:rPr lang="en-US" altLang="ko-KR" sz="900" dirty="0"/>
              <a:t>, </a:t>
            </a:r>
            <a:r>
              <a:rPr lang="ko-KR" altLang="en-US" sz="900" dirty="0" err="1"/>
              <a:t>절리</a:t>
            </a:r>
            <a:r>
              <a:rPr lang="ko-KR" altLang="en-US" sz="900" dirty="0"/>
              <a:t> 위치</a:t>
            </a:r>
            <a:r>
              <a:rPr lang="en-US" altLang="ko-KR" sz="900" dirty="0"/>
              <a:t>, </a:t>
            </a:r>
            <a:r>
              <a:rPr lang="ko-KR" altLang="en-US" sz="900" dirty="0"/>
              <a:t>풍화정도</a:t>
            </a:r>
            <a:r>
              <a:rPr lang="en-US" altLang="ko-KR" sz="900" dirty="0"/>
              <a:t>, </a:t>
            </a:r>
            <a:r>
              <a:rPr lang="ko-KR" altLang="en-US" sz="900" dirty="0"/>
              <a:t>습윤상태 등의 표현이 객관적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태블릿 활용으로 작업시간 단축 및 편의성 향상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관찰자의 메모입력 등이 자유로움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b="1" dirty="0"/>
              <a:t>문서자동화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종이문서를 생산하지 않는 친환경적 디지털 업무프로세스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결과물은 </a:t>
            </a:r>
            <a:r>
              <a:rPr lang="ko-KR" altLang="en-US" sz="900" dirty="0" err="1"/>
              <a:t>딥러닝의</a:t>
            </a:r>
            <a:r>
              <a:rPr lang="ko-KR" altLang="en-US" sz="900" dirty="0"/>
              <a:t> 학습자료로 재구축</a:t>
            </a:r>
            <a:r>
              <a:rPr lang="en-US" altLang="ko-KR" sz="900" dirty="0"/>
              <a:t>. PDF </a:t>
            </a:r>
            <a:r>
              <a:rPr lang="ko-KR" altLang="en-US" sz="900" dirty="0"/>
              <a:t>문서 출력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 </a:t>
            </a:r>
            <a:r>
              <a:rPr lang="en-US" altLang="ko-KR" sz="900" b="1" dirty="0"/>
              <a:t>Face Mapping </a:t>
            </a:r>
            <a:r>
              <a:rPr lang="ko-KR" altLang="en-US" sz="900" b="1" dirty="0"/>
              <a:t>후 </a:t>
            </a:r>
            <a:r>
              <a:rPr lang="en-US" altLang="ko-KR" sz="900" b="1" dirty="0"/>
              <a:t>30</a:t>
            </a:r>
            <a:r>
              <a:rPr lang="ko-KR" altLang="en-US" sz="900" b="1" dirty="0"/>
              <a:t>분 내 안전정보 전파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이메일 전송</a:t>
            </a:r>
            <a:r>
              <a:rPr lang="en-US" altLang="ko-KR" sz="900" dirty="0"/>
              <a:t>, </a:t>
            </a:r>
            <a:r>
              <a:rPr lang="ko-KR" altLang="en-US" sz="900" dirty="0"/>
              <a:t>메신저 이용한 안전정보 전파</a:t>
            </a:r>
            <a:endParaRPr lang="en-US" altLang="ko-KR" sz="900" dirty="0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F73E75D-C9B1-42FD-B0B2-2A7E49087463}"/>
              </a:ext>
            </a:extLst>
          </p:cNvPr>
          <p:cNvSpPr/>
          <p:nvPr/>
        </p:nvSpPr>
        <p:spPr>
          <a:xfrm>
            <a:off x="235964" y="1511508"/>
            <a:ext cx="2996221" cy="12921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err="1"/>
              <a:t>암질계수</a:t>
            </a:r>
            <a:r>
              <a:rPr lang="ko-KR" altLang="en-US" sz="1100" b="1" dirty="0"/>
              <a:t> 계산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인식된  </a:t>
            </a:r>
            <a:r>
              <a:rPr lang="en-US" altLang="ko-KR" sz="900" dirty="0"/>
              <a:t>3</a:t>
            </a:r>
            <a:r>
              <a:rPr lang="ko-KR" altLang="en-US" sz="900" dirty="0"/>
              <a:t>차원 페이스면을 토대로 </a:t>
            </a:r>
            <a:r>
              <a:rPr lang="ko-KR" altLang="en-US" sz="900" dirty="0" err="1"/>
              <a:t>절리군</a:t>
            </a:r>
            <a:r>
              <a:rPr lang="ko-KR" altLang="en-US" sz="900" dirty="0"/>
              <a:t> 클러스터링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대상 터널의 단면적에 대해 </a:t>
            </a:r>
            <a:r>
              <a:rPr lang="ko-KR" altLang="en-US" sz="900" dirty="0" err="1"/>
              <a:t>자동인식된</a:t>
            </a:r>
            <a:r>
              <a:rPr lang="ko-KR" altLang="en-US" sz="900" dirty="0"/>
              <a:t> </a:t>
            </a:r>
            <a:r>
              <a:rPr lang="ko-KR" altLang="en-US" sz="900" dirty="0" err="1"/>
              <a:t>절리</a:t>
            </a:r>
            <a:r>
              <a:rPr lang="ko-KR" altLang="en-US" sz="900" dirty="0"/>
              <a:t> 개수를 계산하여 </a:t>
            </a:r>
            <a:r>
              <a:rPr lang="ko-KR" altLang="en-US" sz="900" dirty="0" err="1"/>
              <a:t>암질계수</a:t>
            </a:r>
            <a:r>
              <a:rPr lang="ko-KR" altLang="en-US" sz="900" dirty="0"/>
              <a:t> 도출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수직</a:t>
            </a:r>
            <a:r>
              <a:rPr lang="en-US" altLang="ko-KR" sz="900" dirty="0"/>
              <a:t>, </a:t>
            </a:r>
            <a:r>
              <a:rPr lang="ko-KR" altLang="en-US" sz="900" dirty="0"/>
              <a:t>수평</a:t>
            </a:r>
            <a:r>
              <a:rPr lang="en-US" altLang="ko-KR" sz="900" dirty="0"/>
              <a:t>, </a:t>
            </a:r>
            <a:r>
              <a:rPr lang="ko-KR" altLang="en-US" sz="900" dirty="0"/>
              <a:t>사선의 스캔라인 방법으로 </a:t>
            </a:r>
            <a:r>
              <a:rPr lang="ko-KR" altLang="en-US" sz="900" dirty="0" err="1"/>
              <a:t>암질계수</a:t>
            </a:r>
            <a:r>
              <a:rPr lang="ko-KR" altLang="en-US" sz="900" dirty="0"/>
              <a:t> 추정</a:t>
            </a:r>
            <a:endParaRPr lang="en-US" altLang="ko-KR" sz="900" dirty="0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91EC6D6A-EF94-49B0-BE14-6D7C17B344BB}"/>
              </a:ext>
            </a:extLst>
          </p:cNvPr>
          <p:cNvSpPr/>
          <p:nvPr/>
        </p:nvSpPr>
        <p:spPr>
          <a:xfrm>
            <a:off x="240447" y="2658987"/>
            <a:ext cx="2996221" cy="7978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err="1"/>
              <a:t>절리면</a:t>
            </a:r>
            <a:r>
              <a:rPr lang="ko-KR" altLang="en-US" sz="1100" b="1" dirty="0"/>
              <a:t> 간격 계산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3</a:t>
            </a:r>
            <a:r>
              <a:rPr lang="ko-KR" altLang="en-US" sz="900" dirty="0"/>
              <a:t>차원  페이스면으로 구분된 동일 </a:t>
            </a:r>
            <a:r>
              <a:rPr lang="ko-KR" altLang="en-US" sz="900" dirty="0" err="1"/>
              <a:t>절리군에</a:t>
            </a:r>
            <a:r>
              <a:rPr lang="ko-KR" altLang="en-US" sz="900" dirty="0"/>
              <a:t> 대한 </a:t>
            </a:r>
            <a:r>
              <a:rPr lang="en-US" altLang="ko-KR" sz="900" dirty="0"/>
              <a:t>3</a:t>
            </a:r>
            <a:r>
              <a:rPr lang="ko-KR" altLang="en-US" sz="900" dirty="0"/>
              <a:t>차원 </a:t>
            </a:r>
            <a:r>
              <a:rPr lang="ko-KR" altLang="en-US" sz="900" dirty="0" err="1"/>
              <a:t>절리면</a:t>
            </a:r>
            <a:r>
              <a:rPr lang="ko-KR" altLang="en-US" sz="900" dirty="0"/>
              <a:t> 간격을 계산하여 평균 간격 제시</a:t>
            </a:r>
            <a:endParaRPr lang="en-US" altLang="ko-KR" sz="900" dirty="0"/>
          </a:p>
        </p:txBody>
      </p:sp>
      <p:sp>
        <p:nvSpPr>
          <p:cNvPr id="54" name="부제목 2">
            <a:extLst>
              <a:ext uri="{FF2B5EF4-FFF2-40B4-BE49-F238E27FC236}">
                <a16:creationId xmlns:a16="http://schemas.microsoft.com/office/drawing/2014/main" id="{55977C40-9098-4194-9B60-A276CAA03960}"/>
              </a:ext>
            </a:extLst>
          </p:cNvPr>
          <p:cNvSpPr txBox="1">
            <a:spLocks/>
          </p:cNvSpPr>
          <p:nvPr/>
        </p:nvSpPr>
        <p:spPr>
          <a:xfrm>
            <a:off x="2340370" y="7728755"/>
            <a:ext cx="3941133" cy="780360"/>
          </a:xfrm>
          <a:prstGeom prst="rect">
            <a:avLst/>
          </a:prstGeom>
          <a:ln>
            <a:noFill/>
            <a:prstDash val="lgDash"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ko-KR" altLang="en-US" sz="1000" b="1" dirty="0">
                <a:latin typeface="+mj-ea"/>
                <a:ea typeface="+mj-ea"/>
              </a:rPr>
              <a:t>주식회사 </a:t>
            </a:r>
            <a:r>
              <a:rPr lang="ko-KR" altLang="en-US" sz="1000" b="1" dirty="0" err="1">
                <a:latin typeface="+mj-ea"/>
                <a:ea typeface="+mj-ea"/>
              </a:rPr>
              <a:t>비엘</a:t>
            </a:r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 err="1">
                <a:latin typeface="+mj-ea"/>
                <a:ea typeface="+mj-ea"/>
              </a:rPr>
              <a:t>BieL</a:t>
            </a:r>
            <a:r>
              <a:rPr lang="en-US" altLang="ko-KR" sz="1000" b="1" dirty="0">
                <a:latin typeface="+mj-ea"/>
                <a:ea typeface="+mj-ea"/>
              </a:rPr>
              <a:t> corporation</a:t>
            </a:r>
          </a:p>
          <a:p>
            <a:pPr algn="l">
              <a:lnSpc>
                <a:spcPct val="60000"/>
              </a:lnSpc>
            </a:pPr>
            <a:r>
              <a:rPr lang="en-US" altLang="ko-KR" sz="1000" b="1" dirty="0">
                <a:latin typeface="+mj-ea"/>
                <a:ea typeface="+mj-ea"/>
              </a:rPr>
              <a:t>(Tel) 070-4090-9263  (Fax) 050-4204-9263</a:t>
            </a:r>
          </a:p>
          <a:p>
            <a:pPr algn="l">
              <a:lnSpc>
                <a:spcPct val="60000"/>
              </a:lnSpc>
            </a:pPr>
            <a:r>
              <a:rPr lang="ko-KR" altLang="en-US" sz="1000" b="1" dirty="0">
                <a:latin typeface="+mj-ea"/>
                <a:ea typeface="+mj-ea"/>
              </a:rPr>
              <a:t>경기도 성남시 분당구 </a:t>
            </a:r>
            <a:r>
              <a:rPr lang="ko-KR" altLang="en-US" sz="1000" b="1" dirty="0" err="1">
                <a:latin typeface="+mj-ea"/>
                <a:ea typeface="+mj-ea"/>
              </a:rPr>
              <a:t>미금일로</a:t>
            </a:r>
            <a:r>
              <a:rPr lang="en-US" altLang="ko-KR" sz="1000" b="1" dirty="0">
                <a:latin typeface="+mj-ea"/>
                <a:ea typeface="+mj-ea"/>
              </a:rPr>
              <a:t>90</a:t>
            </a:r>
            <a:r>
              <a:rPr lang="ko-KR" altLang="en-US" sz="1000" b="1" dirty="0" err="1">
                <a:latin typeface="+mj-ea"/>
                <a:ea typeface="+mj-ea"/>
              </a:rPr>
              <a:t>번길</a:t>
            </a:r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>
                <a:latin typeface="+mj-ea"/>
                <a:ea typeface="+mj-ea"/>
              </a:rPr>
              <a:t>32, </a:t>
            </a:r>
            <a:r>
              <a:rPr lang="ko-KR" altLang="en-US" sz="1000" b="1" dirty="0" err="1">
                <a:latin typeface="+mj-ea"/>
                <a:ea typeface="+mj-ea"/>
              </a:rPr>
              <a:t>웹파크</a:t>
            </a:r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>
                <a:latin typeface="+mj-ea"/>
                <a:ea typeface="+mj-ea"/>
              </a:rPr>
              <a:t>417</a:t>
            </a:r>
            <a:r>
              <a:rPr lang="ko-KR" altLang="en-US" sz="1000" b="1" dirty="0">
                <a:latin typeface="+mj-ea"/>
                <a:ea typeface="+mj-ea"/>
              </a:rPr>
              <a:t>호</a:t>
            </a:r>
          </a:p>
          <a:p>
            <a:pPr algn="l">
              <a:lnSpc>
                <a:spcPct val="60000"/>
              </a:lnSpc>
            </a:pPr>
            <a:r>
              <a:rPr lang="en-US" altLang="ko-KR" sz="1000" b="1" dirty="0">
                <a:latin typeface="+mj-ea"/>
                <a:ea typeface="+mj-ea"/>
                <a:hlinkClick r:id="rId3"/>
              </a:rPr>
              <a:t>http://biel.kr/</a:t>
            </a:r>
            <a:r>
              <a:rPr lang="en-US" altLang="ko-KR" sz="1000" b="1" dirty="0">
                <a:latin typeface="+mj-ea"/>
                <a:ea typeface="+mj-ea"/>
              </a:rPr>
              <a:t>     (E-Mail) </a:t>
            </a:r>
            <a:r>
              <a:rPr lang="en-US" altLang="ko-KR" sz="1000" b="1" dirty="0">
                <a:latin typeface="+mj-ea"/>
                <a:ea typeface="+mj-ea"/>
                <a:hlinkClick r:id="rId4"/>
              </a:rPr>
              <a:t>biel@outlook.kr</a:t>
            </a:r>
            <a:endParaRPr lang="ko-KR" altLang="en-US" sz="1000" b="1" dirty="0">
              <a:latin typeface="+mj-ea"/>
              <a:ea typeface="+mj-ea"/>
            </a:endParaRPr>
          </a:p>
        </p:txBody>
      </p:sp>
      <p:pic>
        <p:nvPicPr>
          <p:cNvPr id="55" name="Picture 3" descr="C:\Users\livy\Dropbox (BieL Corporation)\7_법인설립서류\biel_w.png">
            <a:extLst>
              <a:ext uri="{FF2B5EF4-FFF2-40B4-BE49-F238E27FC236}">
                <a16:creationId xmlns:a16="http://schemas.microsoft.com/office/drawing/2014/main" id="{6721FEB8-3391-402F-A77E-630C4E76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11" y="7857306"/>
            <a:ext cx="1000457" cy="5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6E9C411A-7617-496A-8978-0154F717B37B}"/>
              </a:ext>
            </a:extLst>
          </p:cNvPr>
          <p:cNvSpPr/>
          <p:nvPr/>
        </p:nvSpPr>
        <p:spPr>
          <a:xfrm>
            <a:off x="235410" y="578000"/>
            <a:ext cx="2945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굴착면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안전관리시스템의 기능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4DB13DE4-5A49-44CF-8589-F7E6AE38F309}"/>
              </a:ext>
            </a:extLst>
          </p:cNvPr>
          <p:cNvSpPr/>
          <p:nvPr/>
        </p:nvSpPr>
        <p:spPr>
          <a:xfrm>
            <a:off x="244930" y="3456842"/>
            <a:ext cx="2996221" cy="9962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err="1"/>
              <a:t>절리면</a:t>
            </a:r>
            <a:r>
              <a:rPr lang="ko-KR" altLang="en-US" sz="1100" b="1" dirty="0"/>
              <a:t> 상태</a:t>
            </a:r>
            <a:r>
              <a:rPr lang="en-US" altLang="ko-KR" sz="1100" b="1" dirty="0"/>
              <a:t>(</a:t>
            </a:r>
            <a:r>
              <a:rPr lang="ko-KR" altLang="en-US" sz="1100" b="1" dirty="0" err="1"/>
              <a:t>절리</a:t>
            </a:r>
            <a:r>
              <a:rPr lang="ko-KR" altLang="en-US" sz="1100" b="1" dirty="0"/>
              <a:t> 크기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계산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주관적 요소를 제거하여 정량화</a:t>
            </a:r>
            <a:r>
              <a:rPr lang="en-US" altLang="ko-KR" sz="900" dirty="0"/>
              <a:t>, </a:t>
            </a:r>
            <a:r>
              <a:rPr lang="ko-KR" altLang="en-US" sz="900" dirty="0"/>
              <a:t>객관화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스캔라인을 기준으로 </a:t>
            </a:r>
            <a:r>
              <a:rPr lang="ko-KR" altLang="en-US" sz="900" dirty="0" err="1"/>
              <a:t>절리길이를</a:t>
            </a:r>
            <a:r>
              <a:rPr lang="ko-KR" altLang="en-US" sz="900" dirty="0"/>
              <a:t> 구별하여 비선형 통계식을 기반으로 </a:t>
            </a:r>
            <a:r>
              <a:rPr lang="ko-KR" altLang="en-US" sz="900" dirty="0" err="1"/>
              <a:t>절리</a:t>
            </a:r>
            <a:r>
              <a:rPr lang="ko-KR" altLang="en-US" sz="900" dirty="0"/>
              <a:t> 크기 </a:t>
            </a:r>
            <a:r>
              <a:rPr lang="ko-KR" altLang="en-US" sz="900" dirty="0" err="1"/>
              <a:t>계산값</a:t>
            </a:r>
            <a:r>
              <a:rPr lang="ko-KR" altLang="en-US" sz="900" dirty="0"/>
              <a:t> 제시</a:t>
            </a:r>
            <a:endParaRPr lang="en-US" altLang="ko-KR" sz="900" dirty="0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24AC0B60-367A-4310-B896-3A0DA8CD56DB}"/>
              </a:ext>
            </a:extLst>
          </p:cNvPr>
          <p:cNvGrpSpPr/>
          <p:nvPr/>
        </p:nvGrpSpPr>
        <p:grpSpPr>
          <a:xfrm>
            <a:off x="226951" y="4316562"/>
            <a:ext cx="3124031" cy="2641899"/>
            <a:chOff x="2771800" y="2708919"/>
            <a:chExt cx="3091940" cy="2614761"/>
          </a:xfrm>
        </p:grpSpPr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476316FD-0299-450C-A993-8B7839989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3010389" y="2470330"/>
              <a:ext cx="2614761" cy="3091940"/>
            </a:xfrm>
            <a:prstGeom prst="rect">
              <a:avLst/>
            </a:prstGeom>
          </p:spPr>
        </p:pic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FB50E5D7-9EC0-43B1-A77E-985002C77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13904" y="3213154"/>
              <a:ext cx="2598588" cy="1559273"/>
            </a:xfrm>
            <a:prstGeom prst="rect">
              <a:avLst/>
            </a:prstGeom>
          </p:spPr>
        </p:pic>
      </p:grpSp>
      <p:pic>
        <p:nvPicPr>
          <p:cNvPr id="76" name="그림 75">
            <a:extLst>
              <a:ext uri="{FF2B5EF4-FFF2-40B4-BE49-F238E27FC236}">
                <a16:creationId xmlns:a16="http://schemas.microsoft.com/office/drawing/2014/main" id="{8FCD7136-32CD-4258-AAEF-31ADF8012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75" y="249459"/>
            <a:ext cx="2165283" cy="1546195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9CEF256F-31B4-46A6-A1E5-E553F64479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4"/>
          <a:stretch/>
        </p:blipFill>
        <p:spPr>
          <a:xfrm>
            <a:off x="4310022" y="1893896"/>
            <a:ext cx="2452346" cy="140258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59B136DD-F00D-6853-539B-B9F4EE1E2A06}"/>
              </a:ext>
            </a:extLst>
          </p:cNvPr>
          <p:cNvSpPr/>
          <p:nvPr/>
        </p:nvSpPr>
        <p:spPr>
          <a:xfrm>
            <a:off x="287259" y="6818113"/>
            <a:ext cx="2996221" cy="4295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02060"/>
                </a:solidFill>
              </a:rPr>
              <a:t>특허등록 제</a:t>
            </a:r>
            <a:r>
              <a:rPr lang="en-US" altLang="ko-KR" sz="1100" b="1" dirty="0">
                <a:solidFill>
                  <a:srgbClr val="002060"/>
                </a:solidFill>
              </a:rPr>
              <a:t>10-2357109</a:t>
            </a:r>
            <a:r>
              <a:rPr lang="ko-KR" altLang="en-US" sz="1100" b="1" dirty="0">
                <a:solidFill>
                  <a:srgbClr val="002060"/>
                </a:solidFill>
              </a:rPr>
              <a:t>호 </a:t>
            </a:r>
            <a:endParaRPr lang="en-US" altLang="ko-KR" sz="11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rgbClr val="002060"/>
                </a:solidFill>
              </a:rPr>
              <a:t>      “</a:t>
            </a:r>
            <a:r>
              <a:rPr lang="ko-KR" altLang="en-US" sz="1100" b="1" dirty="0" err="1">
                <a:solidFill>
                  <a:srgbClr val="002060"/>
                </a:solidFill>
              </a:rPr>
              <a:t>시공중</a:t>
            </a:r>
            <a:r>
              <a:rPr lang="ko-KR" altLang="en-US" sz="1100" b="1" dirty="0">
                <a:solidFill>
                  <a:srgbClr val="002060"/>
                </a:solidFill>
              </a:rPr>
              <a:t> 터널 </a:t>
            </a:r>
            <a:r>
              <a:rPr lang="ko-KR" altLang="en-US" sz="1100" b="1" dirty="0" err="1">
                <a:solidFill>
                  <a:srgbClr val="002060"/>
                </a:solidFill>
              </a:rPr>
              <a:t>막장면</a:t>
            </a:r>
            <a:r>
              <a:rPr lang="ko-KR" altLang="en-US" sz="1100" b="1" dirty="0">
                <a:solidFill>
                  <a:srgbClr val="002060"/>
                </a:solidFill>
              </a:rPr>
              <a:t> 상태평가 시스템</a:t>
            </a:r>
            <a:r>
              <a:rPr lang="en-US" altLang="ko-KR" sz="1100" b="1" dirty="0">
                <a:solidFill>
                  <a:srgbClr val="002060"/>
                </a:solidFill>
              </a:rPr>
              <a:t>”</a:t>
            </a:r>
            <a:endParaRPr lang="en-US" altLang="ko-KR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5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3821</TotalTime>
  <Words>385</Words>
  <Application>Microsoft Office PowerPoint</Application>
  <PresentationFormat>화면 슬라이드 쇼(4:3)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나눔고딕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나다건설</dc:title>
  <dc:creator>nada01</dc:creator>
  <cp:lastModifiedBy>Kim Eunsung</cp:lastModifiedBy>
  <cp:revision>195</cp:revision>
  <cp:lastPrinted>2016-10-12T04:18:03Z</cp:lastPrinted>
  <dcterms:created xsi:type="dcterms:W3CDTF">2016-02-16T01:08:33Z</dcterms:created>
  <dcterms:modified xsi:type="dcterms:W3CDTF">2022-07-20T19:51:27Z</dcterms:modified>
</cp:coreProperties>
</file>